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4" r:id="rId1"/>
  </p:sldMasterIdLst>
  <p:notesMasterIdLst>
    <p:notesMasterId r:id="rId18"/>
  </p:notesMasterIdLst>
  <p:sldIdLst>
    <p:sldId id="259" r:id="rId2"/>
    <p:sldId id="290" r:id="rId3"/>
    <p:sldId id="277" r:id="rId4"/>
    <p:sldId id="260" r:id="rId5"/>
    <p:sldId id="282" r:id="rId6"/>
    <p:sldId id="258" r:id="rId7"/>
    <p:sldId id="261" r:id="rId8"/>
    <p:sldId id="262" r:id="rId9"/>
    <p:sldId id="291" r:id="rId10"/>
    <p:sldId id="288" r:id="rId11"/>
    <p:sldId id="279" r:id="rId12"/>
    <p:sldId id="264" r:id="rId13"/>
    <p:sldId id="270" r:id="rId14"/>
    <p:sldId id="271" r:id="rId15"/>
    <p:sldId id="266" r:id="rId16"/>
    <p:sldId id="272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333300"/>
    <a:srgbClr val="663300"/>
    <a:srgbClr val="CC3300"/>
    <a:srgbClr val="FF0000"/>
    <a:srgbClr val="CCFF33"/>
    <a:srgbClr val="008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07" autoAdjust="0"/>
  </p:normalViewPr>
  <p:slideViewPr>
    <p:cSldViewPr>
      <p:cViewPr varScale="1">
        <p:scale>
          <a:sx n="81" d="100"/>
          <a:sy n="81" d="100"/>
        </p:scale>
        <p:origin x="-105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2706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DAF0A7-5182-442B-89BA-BA72AF631A44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1D093C64-F74E-44B0-B38F-462F007D27EB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Предложения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по цели высказывания</a:t>
          </a:r>
        </a:p>
      </dgm:t>
    </dgm:pt>
    <dgm:pt modelId="{0525ED28-F33A-4217-B8E9-7BA30F05AC0D}" type="parTrans" cxnId="{082B2D12-3FC7-43E1-BEB9-B1CFD7A8BF18}">
      <dgm:prSet/>
      <dgm:spPr/>
    </dgm:pt>
    <dgm:pt modelId="{CDF0D3C4-E53A-4D62-9E50-3B4D9788E4E2}" type="sibTrans" cxnId="{082B2D12-3FC7-43E1-BEB9-B1CFD7A8BF18}">
      <dgm:prSet/>
      <dgm:spPr/>
    </dgm:pt>
    <dgm:pt modelId="{80C56527-2596-44F5-AC72-18B2A684A6F4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Повествовательные </a:t>
          </a:r>
        </a:p>
      </dgm:t>
    </dgm:pt>
    <dgm:pt modelId="{21A0B5A1-B5F3-4D70-9930-CB06AE7545E8}" type="parTrans" cxnId="{C0AE3940-2791-441D-AB18-B591FE74E280}">
      <dgm:prSet/>
      <dgm:spPr/>
    </dgm:pt>
    <dgm:pt modelId="{028FFCD7-43B3-4358-9952-40C506DCAD7E}" type="sibTrans" cxnId="{C0AE3940-2791-441D-AB18-B591FE74E280}">
      <dgm:prSet/>
      <dgm:spPr/>
    </dgm:pt>
    <dgm:pt modelId="{780BC334-9D38-47E4-A036-549CF71C415D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О чём-нибудь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сообщают</a:t>
          </a:r>
        </a:p>
      </dgm:t>
    </dgm:pt>
    <dgm:pt modelId="{242EF98E-68DA-4743-88DB-253ED5EE76EF}" type="parTrans" cxnId="{6B885F6A-E858-45EB-8338-318BAF019FF4}">
      <dgm:prSet/>
      <dgm:spPr/>
    </dgm:pt>
    <dgm:pt modelId="{7FA30211-5B05-4A33-9F18-C2EE2AE32C2B}" type="sibTrans" cxnId="{6B885F6A-E858-45EB-8338-318BAF019FF4}">
      <dgm:prSet/>
      <dgm:spPr/>
    </dgm:pt>
    <dgm:pt modelId="{D8DA7AFE-D9C8-4C2E-8462-3C9E84B67D32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Вопросительные </a:t>
          </a:r>
        </a:p>
      </dgm:t>
    </dgm:pt>
    <dgm:pt modelId="{F6C9FDFF-1079-4F81-A5D7-5D3D416B4AFB}" type="parTrans" cxnId="{91215211-31FE-499D-97CA-16FC04692B12}">
      <dgm:prSet/>
      <dgm:spPr/>
    </dgm:pt>
    <dgm:pt modelId="{F382B438-58E8-461C-92B3-921FB6E5C0E3}" type="sibTrans" cxnId="{91215211-31FE-499D-97CA-16FC04692B12}">
      <dgm:prSet/>
      <dgm:spPr/>
    </dgm:pt>
    <dgm:pt modelId="{33F06E87-06CE-4C86-B6A6-97B8120DA790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Содержат вопрос</a:t>
          </a:r>
        </a:p>
      </dgm:t>
    </dgm:pt>
    <dgm:pt modelId="{703CFD65-96F6-4F3F-8C72-B953E749AA99}" type="parTrans" cxnId="{96B676DB-2E68-4603-94E1-A7FF780D2183}">
      <dgm:prSet/>
      <dgm:spPr/>
    </dgm:pt>
    <dgm:pt modelId="{794AA293-05E6-4D82-96E7-8E117B58968E}" type="sibTrans" cxnId="{96B676DB-2E68-4603-94E1-A7FF780D2183}">
      <dgm:prSet/>
      <dgm:spPr/>
    </dgm:pt>
    <dgm:pt modelId="{8E99811E-BDBF-4905-8206-A393854C460F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Побудительные </a:t>
          </a:r>
        </a:p>
      </dgm:t>
    </dgm:pt>
    <dgm:pt modelId="{468291D0-DEA4-42CD-B776-17532DD988DD}" type="parTrans" cxnId="{09F1C31F-16A9-457F-9B02-DFED87FA6A1D}">
      <dgm:prSet/>
      <dgm:spPr/>
    </dgm:pt>
    <dgm:pt modelId="{EACD7D87-60BA-46A9-8128-61481D279601}" type="sibTrans" cxnId="{09F1C31F-16A9-457F-9B02-DFED87FA6A1D}">
      <dgm:prSet/>
      <dgm:spPr/>
    </dgm:pt>
    <dgm:pt modelId="{D4280F62-0F10-465A-A6C6-2329512DA5A3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Побуждают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к действию</a:t>
          </a:r>
        </a:p>
      </dgm:t>
    </dgm:pt>
    <dgm:pt modelId="{00C2447C-B60D-46B6-B433-AABCE0F040D0}" type="parTrans" cxnId="{FE37941B-6053-4347-86F5-17C3C518C606}">
      <dgm:prSet/>
      <dgm:spPr/>
    </dgm:pt>
    <dgm:pt modelId="{5AB45390-1C4B-46EC-BAA4-E22A1E12C6E4}" type="sibTrans" cxnId="{FE37941B-6053-4347-86F5-17C3C518C606}">
      <dgm:prSet/>
      <dgm:spPr/>
    </dgm:pt>
    <dgm:pt modelId="{9D91BD68-D3B4-4D04-B7BD-A2F7846BB442}" type="pres">
      <dgm:prSet presAssocID="{18DAF0A7-5182-442B-89BA-BA72AF631A4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36BFA29-F274-4589-B70F-5ACADFA1C084}" type="pres">
      <dgm:prSet presAssocID="{1D093C64-F74E-44B0-B38F-462F007D27EB}" presName="hierRoot1" presStyleCnt="0">
        <dgm:presLayoutVars>
          <dgm:hierBranch/>
        </dgm:presLayoutVars>
      </dgm:prSet>
      <dgm:spPr/>
    </dgm:pt>
    <dgm:pt modelId="{53575EF9-B4F6-4C69-92ED-62C08E7E107D}" type="pres">
      <dgm:prSet presAssocID="{1D093C64-F74E-44B0-B38F-462F007D27EB}" presName="rootComposite1" presStyleCnt="0"/>
      <dgm:spPr/>
    </dgm:pt>
    <dgm:pt modelId="{065D21DA-69D4-4CC7-B6EF-12956094CFCC}" type="pres">
      <dgm:prSet presAssocID="{1D093C64-F74E-44B0-B38F-462F007D27EB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A54C173-A899-4075-A685-B77F2D1339C1}" type="pres">
      <dgm:prSet presAssocID="{1D093C64-F74E-44B0-B38F-462F007D27EB}" presName="rootConnector1" presStyleLbl="node1" presStyleIdx="0" presStyleCnt="0"/>
      <dgm:spPr/>
      <dgm:t>
        <a:bodyPr/>
        <a:lstStyle/>
        <a:p>
          <a:endParaRPr lang="ru-RU"/>
        </a:p>
      </dgm:t>
    </dgm:pt>
    <dgm:pt modelId="{E6891980-3814-463B-A4A7-3279DA415250}" type="pres">
      <dgm:prSet presAssocID="{1D093C64-F74E-44B0-B38F-462F007D27EB}" presName="hierChild2" presStyleCnt="0"/>
      <dgm:spPr/>
    </dgm:pt>
    <dgm:pt modelId="{7DDD51AA-3968-4DD9-84D0-CC7E85F7A317}" type="pres">
      <dgm:prSet presAssocID="{21A0B5A1-B5F3-4D70-9930-CB06AE7545E8}" presName="Name35" presStyleLbl="parChTrans1D2" presStyleIdx="0" presStyleCnt="3"/>
      <dgm:spPr/>
    </dgm:pt>
    <dgm:pt modelId="{70BB4D16-B720-4354-9AE0-71EA83BDFB30}" type="pres">
      <dgm:prSet presAssocID="{80C56527-2596-44F5-AC72-18B2A684A6F4}" presName="hierRoot2" presStyleCnt="0">
        <dgm:presLayoutVars>
          <dgm:hierBranch/>
        </dgm:presLayoutVars>
      </dgm:prSet>
      <dgm:spPr/>
    </dgm:pt>
    <dgm:pt modelId="{9476B538-6EBE-4933-A25B-CEAF65317F15}" type="pres">
      <dgm:prSet presAssocID="{80C56527-2596-44F5-AC72-18B2A684A6F4}" presName="rootComposite" presStyleCnt="0"/>
      <dgm:spPr/>
    </dgm:pt>
    <dgm:pt modelId="{9BFE4BC4-3699-46DE-B9B0-5D294743C4CC}" type="pres">
      <dgm:prSet presAssocID="{80C56527-2596-44F5-AC72-18B2A684A6F4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E1ECBF4-8ABB-4304-A1E3-E0617C3A7D1C}" type="pres">
      <dgm:prSet presAssocID="{80C56527-2596-44F5-AC72-18B2A684A6F4}" presName="rootConnector" presStyleLbl="node2" presStyleIdx="0" presStyleCnt="3"/>
      <dgm:spPr/>
      <dgm:t>
        <a:bodyPr/>
        <a:lstStyle/>
        <a:p>
          <a:endParaRPr lang="ru-RU"/>
        </a:p>
      </dgm:t>
    </dgm:pt>
    <dgm:pt modelId="{0E7F8873-A392-414C-BC79-C4EA84CD58F0}" type="pres">
      <dgm:prSet presAssocID="{80C56527-2596-44F5-AC72-18B2A684A6F4}" presName="hierChild4" presStyleCnt="0"/>
      <dgm:spPr/>
    </dgm:pt>
    <dgm:pt modelId="{485B2D97-2757-490D-9AD8-341A5EE8564F}" type="pres">
      <dgm:prSet presAssocID="{242EF98E-68DA-4743-88DB-253ED5EE76EF}" presName="Name35" presStyleLbl="parChTrans1D3" presStyleIdx="0" presStyleCnt="3"/>
      <dgm:spPr/>
    </dgm:pt>
    <dgm:pt modelId="{4B15B688-6519-441B-9B3D-A258D8CBC834}" type="pres">
      <dgm:prSet presAssocID="{780BC334-9D38-47E4-A036-549CF71C415D}" presName="hierRoot2" presStyleCnt="0">
        <dgm:presLayoutVars>
          <dgm:hierBranch val="r"/>
        </dgm:presLayoutVars>
      </dgm:prSet>
      <dgm:spPr/>
    </dgm:pt>
    <dgm:pt modelId="{84FC7CEB-23FE-4C98-8353-DB734B4DA620}" type="pres">
      <dgm:prSet presAssocID="{780BC334-9D38-47E4-A036-549CF71C415D}" presName="rootComposite" presStyleCnt="0"/>
      <dgm:spPr/>
    </dgm:pt>
    <dgm:pt modelId="{BD4DCB29-EF45-4D63-A3B3-2B5F76B54679}" type="pres">
      <dgm:prSet presAssocID="{780BC334-9D38-47E4-A036-549CF71C415D}" presName="rootText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9B24078-6B46-41B7-A3CB-4737A4BC5D90}" type="pres">
      <dgm:prSet presAssocID="{780BC334-9D38-47E4-A036-549CF71C415D}" presName="rootConnector" presStyleLbl="node3" presStyleIdx="0" presStyleCnt="3"/>
      <dgm:spPr/>
      <dgm:t>
        <a:bodyPr/>
        <a:lstStyle/>
        <a:p>
          <a:endParaRPr lang="ru-RU"/>
        </a:p>
      </dgm:t>
    </dgm:pt>
    <dgm:pt modelId="{7100B0F5-7088-411F-8538-EE4AC3BF0EF3}" type="pres">
      <dgm:prSet presAssocID="{780BC334-9D38-47E4-A036-549CF71C415D}" presName="hierChild4" presStyleCnt="0"/>
      <dgm:spPr/>
    </dgm:pt>
    <dgm:pt modelId="{7595E247-767F-4F1F-9ACD-05ACDEB50E8D}" type="pres">
      <dgm:prSet presAssocID="{780BC334-9D38-47E4-A036-549CF71C415D}" presName="hierChild5" presStyleCnt="0"/>
      <dgm:spPr/>
    </dgm:pt>
    <dgm:pt modelId="{D5D8BEA9-2096-4BD2-8322-C3D5C5FE3C57}" type="pres">
      <dgm:prSet presAssocID="{80C56527-2596-44F5-AC72-18B2A684A6F4}" presName="hierChild5" presStyleCnt="0"/>
      <dgm:spPr/>
    </dgm:pt>
    <dgm:pt modelId="{A8A935CB-3946-4184-9D37-97F7700CFEF5}" type="pres">
      <dgm:prSet presAssocID="{F6C9FDFF-1079-4F81-A5D7-5D3D416B4AFB}" presName="Name35" presStyleLbl="parChTrans1D2" presStyleIdx="1" presStyleCnt="3"/>
      <dgm:spPr/>
    </dgm:pt>
    <dgm:pt modelId="{C921B166-EA2B-4987-A80D-1DFFBF70C3D8}" type="pres">
      <dgm:prSet presAssocID="{D8DA7AFE-D9C8-4C2E-8462-3C9E84B67D32}" presName="hierRoot2" presStyleCnt="0">
        <dgm:presLayoutVars>
          <dgm:hierBranch/>
        </dgm:presLayoutVars>
      </dgm:prSet>
      <dgm:spPr/>
    </dgm:pt>
    <dgm:pt modelId="{2DDDD7C8-1047-4F02-89EB-6040DF1B71E4}" type="pres">
      <dgm:prSet presAssocID="{D8DA7AFE-D9C8-4C2E-8462-3C9E84B67D32}" presName="rootComposite" presStyleCnt="0"/>
      <dgm:spPr/>
    </dgm:pt>
    <dgm:pt modelId="{6F32FDA1-D0FE-4A68-94C5-94EA13388D48}" type="pres">
      <dgm:prSet presAssocID="{D8DA7AFE-D9C8-4C2E-8462-3C9E84B67D32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64CEA23-8C08-41BF-A969-B5DF04B9D11E}" type="pres">
      <dgm:prSet presAssocID="{D8DA7AFE-D9C8-4C2E-8462-3C9E84B67D32}" presName="rootConnector" presStyleLbl="node2" presStyleIdx="1" presStyleCnt="3"/>
      <dgm:spPr/>
      <dgm:t>
        <a:bodyPr/>
        <a:lstStyle/>
        <a:p>
          <a:endParaRPr lang="ru-RU"/>
        </a:p>
      </dgm:t>
    </dgm:pt>
    <dgm:pt modelId="{2E64FD11-16DE-403B-B5A3-2AE198AADF30}" type="pres">
      <dgm:prSet presAssocID="{D8DA7AFE-D9C8-4C2E-8462-3C9E84B67D32}" presName="hierChild4" presStyleCnt="0"/>
      <dgm:spPr/>
    </dgm:pt>
    <dgm:pt modelId="{7AFD888B-210F-45DC-BCAC-4839EB890F6C}" type="pres">
      <dgm:prSet presAssocID="{703CFD65-96F6-4F3F-8C72-B953E749AA99}" presName="Name35" presStyleLbl="parChTrans1D3" presStyleIdx="1" presStyleCnt="3"/>
      <dgm:spPr/>
    </dgm:pt>
    <dgm:pt modelId="{73378DF8-CC58-4E47-B3E1-542745B6A8C4}" type="pres">
      <dgm:prSet presAssocID="{33F06E87-06CE-4C86-B6A6-97B8120DA790}" presName="hierRoot2" presStyleCnt="0">
        <dgm:presLayoutVars>
          <dgm:hierBranch val="r"/>
        </dgm:presLayoutVars>
      </dgm:prSet>
      <dgm:spPr/>
    </dgm:pt>
    <dgm:pt modelId="{A4DE2850-1D61-425F-B515-146DEBDD28E5}" type="pres">
      <dgm:prSet presAssocID="{33F06E87-06CE-4C86-B6A6-97B8120DA790}" presName="rootComposite" presStyleCnt="0"/>
      <dgm:spPr/>
    </dgm:pt>
    <dgm:pt modelId="{E7CF94FF-F183-43B6-A33B-FD3E05DC849A}" type="pres">
      <dgm:prSet presAssocID="{33F06E87-06CE-4C86-B6A6-97B8120DA790}" presName="rootText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F66A048-0D4D-4A1E-A2CE-FBD12BC11ECE}" type="pres">
      <dgm:prSet presAssocID="{33F06E87-06CE-4C86-B6A6-97B8120DA790}" presName="rootConnector" presStyleLbl="node3" presStyleIdx="1" presStyleCnt="3"/>
      <dgm:spPr/>
      <dgm:t>
        <a:bodyPr/>
        <a:lstStyle/>
        <a:p>
          <a:endParaRPr lang="ru-RU"/>
        </a:p>
      </dgm:t>
    </dgm:pt>
    <dgm:pt modelId="{832997ED-67FA-4687-A56A-9AA38FFA3B02}" type="pres">
      <dgm:prSet presAssocID="{33F06E87-06CE-4C86-B6A6-97B8120DA790}" presName="hierChild4" presStyleCnt="0"/>
      <dgm:spPr/>
    </dgm:pt>
    <dgm:pt modelId="{C4B01D4B-D790-49C0-ADD5-3F6AAD4C9E37}" type="pres">
      <dgm:prSet presAssocID="{33F06E87-06CE-4C86-B6A6-97B8120DA790}" presName="hierChild5" presStyleCnt="0"/>
      <dgm:spPr/>
    </dgm:pt>
    <dgm:pt modelId="{2251CF5A-ADD1-4E87-99AE-20FB5EB5C385}" type="pres">
      <dgm:prSet presAssocID="{D8DA7AFE-D9C8-4C2E-8462-3C9E84B67D32}" presName="hierChild5" presStyleCnt="0"/>
      <dgm:spPr/>
    </dgm:pt>
    <dgm:pt modelId="{8F2CF47C-9519-408B-9335-11EBB22E7405}" type="pres">
      <dgm:prSet presAssocID="{468291D0-DEA4-42CD-B776-17532DD988DD}" presName="Name35" presStyleLbl="parChTrans1D2" presStyleIdx="2" presStyleCnt="3"/>
      <dgm:spPr/>
    </dgm:pt>
    <dgm:pt modelId="{3AEA7ED3-AEF3-4325-B372-A72A3899338D}" type="pres">
      <dgm:prSet presAssocID="{8E99811E-BDBF-4905-8206-A393854C460F}" presName="hierRoot2" presStyleCnt="0">
        <dgm:presLayoutVars>
          <dgm:hierBranch/>
        </dgm:presLayoutVars>
      </dgm:prSet>
      <dgm:spPr/>
    </dgm:pt>
    <dgm:pt modelId="{2EAE3ED4-51EF-41F2-A464-E1D236EA74E0}" type="pres">
      <dgm:prSet presAssocID="{8E99811E-BDBF-4905-8206-A393854C460F}" presName="rootComposite" presStyleCnt="0"/>
      <dgm:spPr/>
    </dgm:pt>
    <dgm:pt modelId="{A23EADBD-73BA-4983-B819-3DCAA389B027}" type="pres">
      <dgm:prSet presAssocID="{8E99811E-BDBF-4905-8206-A393854C460F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172BC78-0DE4-4CAC-9302-CC7F9C15BE7B}" type="pres">
      <dgm:prSet presAssocID="{8E99811E-BDBF-4905-8206-A393854C460F}" presName="rootConnector" presStyleLbl="node2" presStyleIdx="2" presStyleCnt="3"/>
      <dgm:spPr/>
      <dgm:t>
        <a:bodyPr/>
        <a:lstStyle/>
        <a:p>
          <a:endParaRPr lang="ru-RU"/>
        </a:p>
      </dgm:t>
    </dgm:pt>
    <dgm:pt modelId="{B0F4E6B8-EA36-4A54-9C44-FE9990F6DA0B}" type="pres">
      <dgm:prSet presAssocID="{8E99811E-BDBF-4905-8206-A393854C460F}" presName="hierChild4" presStyleCnt="0"/>
      <dgm:spPr/>
    </dgm:pt>
    <dgm:pt modelId="{82833BFE-11F5-44B6-8BB4-1F8203BECFA3}" type="pres">
      <dgm:prSet presAssocID="{00C2447C-B60D-46B6-B433-AABCE0F040D0}" presName="Name35" presStyleLbl="parChTrans1D3" presStyleIdx="2" presStyleCnt="3"/>
      <dgm:spPr/>
    </dgm:pt>
    <dgm:pt modelId="{F1BA9A4C-2EB6-456B-9A75-23205BC35A89}" type="pres">
      <dgm:prSet presAssocID="{D4280F62-0F10-465A-A6C6-2329512DA5A3}" presName="hierRoot2" presStyleCnt="0">
        <dgm:presLayoutVars>
          <dgm:hierBranch val="r"/>
        </dgm:presLayoutVars>
      </dgm:prSet>
      <dgm:spPr/>
    </dgm:pt>
    <dgm:pt modelId="{10E45413-CF78-4872-8A51-1AEA8E6C8B0B}" type="pres">
      <dgm:prSet presAssocID="{D4280F62-0F10-465A-A6C6-2329512DA5A3}" presName="rootComposite" presStyleCnt="0"/>
      <dgm:spPr/>
    </dgm:pt>
    <dgm:pt modelId="{AAC6C740-B5D1-4A70-A463-52E7BC7BE2FB}" type="pres">
      <dgm:prSet presAssocID="{D4280F62-0F10-465A-A6C6-2329512DA5A3}" presName="rootText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5349B3F-6275-47C2-A85F-DD8A19A43C0C}" type="pres">
      <dgm:prSet presAssocID="{D4280F62-0F10-465A-A6C6-2329512DA5A3}" presName="rootConnector" presStyleLbl="node3" presStyleIdx="2" presStyleCnt="3"/>
      <dgm:spPr/>
      <dgm:t>
        <a:bodyPr/>
        <a:lstStyle/>
        <a:p>
          <a:endParaRPr lang="ru-RU"/>
        </a:p>
      </dgm:t>
    </dgm:pt>
    <dgm:pt modelId="{E89D4841-F0A2-4BD3-8B96-CFE74F8D5E7B}" type="pres">
      <dgm:prSet presAssocID="{D4280F62-0F10-465A-A6C6-2329512DA5A3}" presName="hierChild4" presStyleCnt="0"/>
      <dgm:spPr/>
    </dgm:pt>
    <dgm:pt modelId="{D74D8A5B-D697-4CC6-8CC2-0C090F8AC940}" type="pres">
      <dgm:prSet presAssocID="{D4280F62-0F10-465A-A6C6-2329512DA5A3}" presName="hierChild5" presStyleCnt="0"/>
      <dgm:spPr/>
    </dgm:pt>
    <dgm:pt modelId="{4E04C592-DC6D-4565-918F-85951E41589A}" type="pres">
      <dgm:prSet presAssocID="{8E99811E-BDBF-4905-8206-A393854C460F}" presName="hierChild5" presStyleCnt="0"/>
      <dgm:spPr/>
    </dgm:pt>
    <dgm:pt modelId="{F82047AB-9769-47FE-906A-2F33300D30D8}" type="pres">
      <dgm:prSet presAssocID="{1D093C64-F74E-44B0-B38F-462F007D27EB}" presName="hierChild3" presStyleCnt="0"/>
      <dgm:spPr/>
    </dgm:pt>
  </dgm:ptLst>
  <dgm:cxnLst>
    <dgm:cxn modelId="{91215211-31FE-499D-97CA-16FC04692B12}" srcId="{1D093C64-F74E-44B0-B38F-462F007D27EB}" destId="{D8DA7AFE-D9C8-4C2E-8462-3C9E84B67D32}" srcOrd="1" destOrd="0" parTransId="{F6C9FDFF-1079-4F81-A5D7-5D3D416B4AFB}" sibTransId="{F382B438-58E8-461C-92B3-921FB6E5C0E3}"/>
    <dgm:cxn modelId="{082B2D12-3FC7-43E1-BEB9-B1CFD7A8BF18}" srcId="{18DAF0A7-5182-442B-89BA-BA72AF631A44}" destId="{1D093C64-F74E-44B0-B38F-462F007D27EB}" srcOrd="0" destOrd="0" parTransId="{0525ED28-F33A-4217-B8E9-7BA30F05AC0D}" sibTransId="{CDF0D3C4-E53A-4D62-9E50-3B4D9788E4E2}"/>
    <dgm:cxn modelId="{B147351C-F523-4E82-BE80-4121AB05C2E2}" type="presOf" srcId="{D4280F62-0F10-465A-A6C6-2329512DA5A3}" destId="{15349B3F-6275-47C2-A85F-DD8A19A43C0C}" srcOrd="1" destOrd="0" presId="urn:microsoft.com/office/officeart/2005/8/layout/orgChart1"/>
    <dgm:cxn modelId="{CBFA2F74-44B9-4799-9E24-A03BC02BCB8C}" type="presOf" srcId="{D4280F62-0F10-465A-A6C6-2329512DA5A3}" destId="{AAC6C740-B5D1-4A70-A463-52E7BC7BE2FB}" srcOrd="0" destOrd="0" presId="urn:microsoft.com/office/officeart/2005/8/layout/orgChart1"/>
    <dgm:cxn modelId="{96B676DB-2E68-4603-94E1-A7FF780D2183}" srcId="{D8DA7AFE-D9C8-4C2E-8462-3C9E84B67D32}" destId="{33F06E87-06CE-4C86-B6A6-97B8120DA790}" srcOrd="0" destOrd="0" parTransId="{703CFD65-96F6-4F3F-8C72-B953E749AA99}" sibTransId="{794AA293-05E6-4D82-96E7-8E117B58968E}"/>
    <dgm:cxn modelId="{FE37941B-6053-4347-86F5-17C3C518C606}" srcId="{8E99811E-BDBF-4905-8206-A393854C460F}" destId="{D4280F62-0F10-465A-A6C6-2329512DA5A3}" srcOrd="0" destOrd="0" parTransId="{00C2447C-B60D-46B6-B433-AABCE0F040D0}" sibTransId="{5AB45390-1C4B-46EC-BAA4-E22A1E12C6E4}"/>
    <dgm:cxn modelId="{435BBACB-8ADE-463C-9729-7899BE42CDC5}" type="presOf" srcId="{780BC334-9D38-47E4-A036-549CF71C415D}" destId="{69B24078-6B46-41B7-A3CB-4737A4BC5D90}" srcOrd="1" destOrd="0" presId="urn:microsoft.com/office/officeart/2005/8/layout/orgChart1"/>
    <dgm:cxn modelId="{3C47082C-61C4-41D9-810F-13ACC4FE6F72}" type="presOf" srcId="{D8DA7AFE-D9C8-4C2E-8462-3C9E84B67D32}" destId="{6F32FDA1-D0FE-4A68-94C5-94EA13388D48}" srcOrd="0" destOrd="0" presId="urn:microsoft.com/office/officeart/2005/8/layout/orgChart1"/>
    <dgm:cxn modelId="{BB417652-AA43-43C3-AD38-A18D6A62C71A}" type="presOf" srcId="{8E99811E-BDBF-4905-8206-A393854C460F}" destId="{7172BC78-0DE4-4CAC-9302-CC7F9C15BE7B}" srcOrd="1" destOrd="0" presId="urn:microsoft.com/office/officeart/2005/8/layout/orgChart1"/>
    <dgm:cxn modelId="{0F70FF94-FA9A-4A56-9C11-D90F20018422}" type="presOf" srcId="{D8DA7AFE-D9C8-4C2E-8462-3C9E84B67D32}" destId="{564CEA23-8C08-41BF-A969-B5DF04B9D11E}" srcOrd="1" destOrd="0" presId="urn:microsoft.com/office/officeart/2005/8/layout/orgChart1"/>
    <dgm:cxn modelId="{998681AD-C984-449C-BED9-4E91F32CEF1A}" type="presOf" srcId="{33F06E87-06CE-4C86-B6A6-97B8120DA790}" destId="{1F66A048-0D4D-4A1E-A2CE-FBD12BC11ECE}" srcOrd="1" destOrd="0" presId="urn:microsoft.com/office/officeart/2005/8/layout/orgChart1"/>
    <dgm:cxn modelId="{0D9BAACC-F32D-4043-A9B2-33265758D2A0}" type="presOf" srcId="{80C56527-2596-44F5-AC72-18B2A684A6F4}" destId="{5E1ECBF4-8ABB-4304-A1E3-E0617C3A7D1C}" srcOrd="1" destOrd="0" presId="urn:microsoft.com/office/officeart/2005/8/layout/orgChart1"/>
    <dgm:cxn modelId="{B2145911-9776-4D20-9A48-40D19ADA553E}" type="presOf" srcId="{F6C9FDFF-1079-4F81-A5D7-5D3D416B4AFB}" destId="{A8A935CB-3946-4184-9D37-97F7700CFEF5}" srcOrd="0" destOrd="0" presId="urn:microsoft.com/office/officeart/2005/8/layout/orgChart1"/>
    <dgm:cxn modelId="{DEAC49B7-CABD-48E0-9EAA-9E57511E3351}" type="presOf" srcId="{80C56527-2596-44F5-AC72-18B2A684A6F4}" destId="{9BFE4BC4-3699-46DE-B9B0-5D294743C4CC}" srcOrd="0" destOrd="0" presId="urn:microsoft.com/office/officeart/2005/8/layout/orgChart1"/>
    <dgm:cxn modelId="{E7BDE991-3EDB-43C5-BAC5-494072082FA8}" type="presOf" srcId="{1D093C64-F74E-44B0-B38F-462F007D27EB}" destId="{0A54C173-A899-4075-A685-B77F2D1339C1}" srcOrd="1" destOrd="0" presId="urn:microsoft.com/office/officeart/2005/8/layout/orgChart1"/>
    <dgm:cxn modelId="{E7E26C41-EC13-4CE5-8DA1-283405560A8C}" type="presOf" srcId="{780BC334-9D38-47E4-A036-549CF71C415D}" destId="{BD4DCB29-EF45-4D63-A3B3-2B5F76B54679}" srcOrd="0" destOrd="0" presId="urn:microsoft.com/office/officeart/2005/8/layout/orgChart1"/>
    <dgm:cxn modelId="{064E9395-204D-4972-9709-8EF997342705}" type="presOf" srcId="{33F06E87-06CE-4C86-B6A6-97B8120DA790}" destId="{E7CF94FF-F183-43B6-A33B-FD3E05DC849A}" srcOrd="0" destOrd="0" presId="urn:microsoft.com/office/officeart/2005/8/layout/orgChart1"/>
    <dgm:cxn modelId="{C0AE3940-2791-441D-AB18-B591FE74E280}" srcId="{1D093C64-F74E-44B0-B38F-462F007D27EB}" destId="{80C56527-2596-44F5-AC72-18B2A684A6F4}" srcOrd="0" destOrd="0" parTransId="{21A0B5A1-B5F3-4D70-9930-CB06AE7545E8}" sibTransId="{028FFCD7-43B3-4358-9952-40C506DCAD7E}"/>
    <dgm:cxn modelId="{E4A01542-F104-452D-9C68-9266FCF080C6}" type="presOf" srcId="{18DAF0A7-5182-442B-89BA-BA72AF631A44}" destId="{9D91BD68-D3B4-4D04-B7BD-A2F7846BB442}" srcOrd="0" destOrd="0" presId="urn:microsoft.com/office/officeart/2005/8/layout/orgChart1"/>
    <dgm:cxn modelId="{5401B20D-F046-4B44-A28C-D6333C7E0710}" type="presOf" srcId="{00C2447C-B60D-46B6-B433-AABCE0F040D0}" destId="{82833BFE-11F5-44B6-8BB4-1F8203BECFA3}" srcOrd="0" destOrd="0" presId="urn:microsoft.com/office/officeart/2005/8/layout/orgChart1"/>
    <dgm:cxn modelId="{6B885F6A-E858-45EB-8338-318BAF019FF4}" srcId="{80C56527-2596-44F5-AC72-18B2A684A6F4}" destId="{780BC334-9D38-47E4-A036-549CF71C415D}" srcOrd="0" destOrd="0" parTransId="{242EF98E-68DA-4743-88DB-253ED5EE76EF}" sibTransId="{7FA30211-5B05-4A33-9F18-C2EE2AE32C2B}"/>
    <dgm:cxn modelId="{C65A7AFF-FB35-4A30-A504-CBFCE10E41F5}" type="presOf" srcId="{242EF98E-68DA-4743-88DB-253ED5EE76EF}" destId="{485B2D97-2757-490D-9AD8-341A5EE8564F}" srcOrd="0" destOrd="0" presId="urn:microsoft.com/office/officeart/2005/8/layout/orgChart1"/>
    <dgm:cxn modelId="{4325EF06-C2F2-4533-A0BA-614F3F772646}" type="presOf" srcId="{1D093C64-F74E-44B0-B38F-462F007D27EB}" destId="{065D21DA-69D4-4CC7-B6EF-12956094CFCC}" srcOrd="0" destOrd="0" presId="urn:microsoft.com/office/officeart/2005/8/layout/orgChart1"/>
    <dgm:cxn modelId="{0BB0733F-1FB1-40CB-A0BC-2F32B178169E}" type="presOf" srcId="{21A0B5A1-B5F3-4D70-9930-CB06AE7545E8}" destId="{7DDD51AA-3968-4DD9-84D0-CC7E85F7A317}" srcOrd="0" destOrd="0" presId="urn:microsoft.com/office/officeart/2005/8/layout/orgChart1"/>
    <dgm:cxn modelId="{7322433A-5927-4941-81A3-E9831B2A0F81}" type="presOf" srcId="{468291D0-DEA4-42CD-B776-17532DD988DD}" destId="{8F2CF47C-9519-408B-9335-11EBB22E7405}" srcOrd="0" destOrd="0" presId="urn:microsoft.com/office/officeart/2005/8/layout/orgChart1"/>
    <dgm:cxn modelId="{66520956-CFC0-402A-9F55-B9169339E786}" type="presOf" srcId="{703CFD65-96F6-4F3F-8C72-B953E749AA99}" destId="{7AFD888B-210F-45DC-BCAC-4839EB890F6C}" srcOrd="0" destOrd="0" presId="urn:microsoft.com/office/officeart/2005/8/layout/orgChart1"/>
    <dgm:cxn modelId="{D53C4D9D-0689-452B-8237-ED8A9E219F41}" type="presOf" srcId="{8E99811E-BDBF-4905-8206-A393854C460F}" destId="{A23EADBD-73BA-4983-B819-3DCAA389B027}" srcOrd="0" destOrd="0" presId="urn:microsoft.com/office/officeart/2005/8/layout/orgChart1"/>
    <dgm:cxn modelId="{09F1C31F-16A9-457F-9B02-DFED87FA6A1D}" srcId="{1D093C64-F74E-44B0-B38F-462F007D27EB}" destId="{8E99811E-BDBF-4905-8206-A393854C460F}" srcOrd="2" destOrd="0" parTransId="{468291D0-DEA4-42CD-B776-17532DD988DD}" sibTransId="{EACD7D87-60BA-46A9-8128-61481D279601}"/>
    <dgm:cxn modelId="{B5504ECA-6420-4054-A785-CEB36AAB13B1}" type="presParOf" srcId="{9D91BD68-D3B4-4D04-B7BD-A2F7846BB442}" destId="{336BFA29-F274-4589-B70F-5ACADFA1C084}" srcOrd="0" destOrd="0" presId="urn:microsoft.com/office/officeart/2005/8/layout/orgChart1"/>
    <dgm:cxn modelId="{257BED6D-7BB5-4682-96F8-3AD69152DB95}" type="presParOf" srcId="{336BFA29-F274-4589-B70F-5ACADFA1C084}" destId="{53575EF9-B4F6-4C69-92ED-62C08E7E107D}" srcOrd="0" destOrd="0" presId="urn:microsoft.com/office/officeart/2005/8/layout/orgChart1"/>
    <dgm:cxn modelId="{CDA7855F-AB2E-4E0C-A92F-360775C91F6C}" type="presParOf" srcId="{53575EF9-B4F6-4C69-92ED-62C08E7E107D}" destId="{065D21DA-69D4-4CC7-B6EF-12956094CFCC}" srcOrd="0" destOrd="0" presId="urn:microsoft.com/office/officeart/2005/8/layout/orgChart1"/>
    <dgm:cxn modelId="{663CA52B-935F-4D12-8FAD-2FE620E30A1E}" type="presParOf" srcId="{53575EF9-B4F6-4C69-92ED-62C08E7E107D}" destId="{0A54C173-A899-4075-A685-B77F2D1339C1}" srcOrd="1" destOrd="0" presId="urn:microsoft.com/office/officeart/2005/8/layout/orgChart1"/>
    <dgm:cxn modelId="{0D4F70AC-9521-46BE-9364-97C74922CE40}" type="presParOf" srcId="{336BFA29-F274-4589-B70F-5ACADFA1C084}" destId="{E6891980-3814-463B-A4A7-3279DA415250}" srcOrd="1" destOrd="0" presId="urn:microsoft.com/office/officeart/2005/8/layout/orgChart1"/>
    <dgm:cxn modelId="{B6F57901-523A-4DF5-A85A-B3DD404E90EE}" type="presParOf" srcId="{E6891980-3814-463B-A4A7-3279DA415250}" destId="{7DDD51AA-3968-4DD9-84D0-CC7E85F7A317}" srcOrd="0" destOrd="0" presId="urn:microsoft.com/office/officeart/2005/8/layout/orgChart1"/>
    <dgm:cxn modelId="{83D09AA3-1608-4195-AD3A-44FB7C5F806D}" type="presParOf" srcId="{E6891980-3814-463B-A4A7-3279DA415250}" destId="{70BB4D16-B720-4354-9AE0-71EA83BDFB30}" srcOrd="1" destOrd="0" presId="urn:microsoft.com/office/officeart/2005/8/layout/orgChart1"/>
    <dgm:cxn modelId="{756F377B-BC02-478B-A514-2175529E4E2B}" type="presParOf" srcId="{70BB4D16-B720-4354-9AE0-71EA83BDFB30}" destId="{9476B538-6EBE-4933-A25B-CEAF65317F15}" srcOrd="0" destOrd="0" presId="urn:microsoft.com/office/officeart/2005/8/layout/orgChart1"/>
    <dgm:cxn modelId="{ED52DBD8-1FE5-4051-AD15-52066EDC5841}" type="presParOf" srcId="{9476B538-6EBE-4933-A25B-CEAF65317F15}" destId="{9BFE4BC4-3699-46DE-B9B0-5D294743C4CC}" srcOrd="0" destOrd="0" presId="urn:microsoft.com/office/officeart/2005/8/layout/orgChart1"/>
    <dgm:cxn modelId="{61930290-75F0-4BA9-97BC-06DD8B80ABA4}" type="presParOf" srcId="{9476B538-6EBE-4933-A25B-CEAF65317F15}" destId="{5E1ECBF4-8ABB-4304-A1E3-E0617C3A7D1C}" srcOrd="1" destOrd="0" presId="urn:microsoft.com/office/officeart/2005/8/layout/orgChart1"/>
    <dgm:cxn modelId="{9DEA4A8C-FCD3-40A0-9B4D-8E61DE2217B5}" type="presParOf" srcId="{70BB4D16-B720-4354-9AE0-71EA83BDFB30}" destId="{0E7F8873-A392-414C-BC79-C4EA84CD58F0}" srcOrd="1" destOrd="0" presId="urn:microsoft.com/office/officeart/2005/8/layout/orgChart1"/>
    <dgm:cxn modelId="{83AFEDD3-BE97-4E5E-87B6-9A3258C6BE0C}" type="presParOf" srcId="{0E7F8873-A392-414C-BC79-C4EA84CD58F0}" destId="{485B2D97-2757-490D-9AD8-341A5EE8564F}" srcOrd="0" destOrd="0" presId="urn:microsoft.com/office/officeart/2005/8/layout/orgChart1"/>
    <dgm:cxn modelId="{50C65696-0C0B-4531-9E02-87862E2BF37F}" type="presParOf" srcId="{0E7F8873-A392-414C-BC79-C4EA84CD58F0}" destId="{4B15B688-6519-441B-9B3D-A258D8CBC834}" srcOrd="1" destOrd="0" presId="urn:microsoft.com/office/officeart/2005/8/layout/orgChart1"/>
    <dgm:cxn modelId="{61FB2FAC-032E-4AFD-8DDA-6416963B689A}" type="presParOf" srcId="{4B15B688-6519-441B-9B3D-A258D8CBC834}" destId="{84FC7CEB-23FE-4C98-8353-DB734B4DA620}" srcOrd="0" destOrd="0" presId="urn:microsoft.com/office/officeart/2005/8/layout/orgChart1"/>
    <dgm:cxn modelId="{B6B6EAE0-561E-468E-9CE9-B7F8FD9D8511}" type="presParOf" srcId="{84FC7CEB-23FE-4C98-8353-DB734B4DA620}" destId="{BD4DCB29-EF45-4D63-A3B3-2B5F76B54679}" srcOrd="0" destOrd="0" presId="urn:microsoft.com/office/officeart/2005/8/layout/orgChart1"/>
    <dgm:cxn modelId="{86CFD14E-DBC8-4D46-BF60-F0768016222A}" type="presParOf" srcId="{84FC7CEB-23FE-4C98-8353-DB734B4DA620}" destId="{69B24078-6B46-41B7-A3CB-4737A4BC5D90}" srcOrd="1" destOrd="0" presId="urn:microsoft.com/office/officeart/2005/8/layout/orgChart1"/>
    <dgm:cxn modelId="{7D46A179-D53E-4EDE-BAF5-E1EFEC07015D}" type="presParOf" srcId="{4B15B688-6519-441B-9B3D-A258D8CBC834}" destId="{7100B0F5-7088-411F-8538-EE4AC3BF0EF3}" srcOrd="1" destOrd="0" presId="urn:microsoft.com/office/officeart/2005/8/layout/orgChart1"/>
    <dgm:cxn modelId="{18BB8D5E-5EAC-4D02-BD83-948624C3DC95}" type="presParOf" srcId="{4B15B688-6519-441B-9B3D-A258D8CBC834}" destId="{7595E247-767F-4F1F-9ACD-05ACDEB50E8D}" srcOrd="2" destOrd="0" presId="urn:microsoft.com/office/officeart/2005/8/layout/orgChart1"/>
    <dgm:cxn modelId="{6C3A5010-4A8B-43AA-884C-8FAD7C34A7A5}" type="presParOf" srcId="{70BB4D16-B720-4354-9AE0-71EA83BDFB30}" destId="{D5D8BEA9-2096-4BD2-8322-C3D5C5FE3C57}" srcOrd="2" destOrd="0" presId="urn:microsoft.com/office/officeart/2005/8/layout/orgChart1"/>
    <dgm:cxn modelId="{1F51A829-7C69-4EAB-98E8-049636773AD6}" type="presParOf" srcId="{E6891980-3814-463B-A4A7-3279DA415250}" destId="{A8A935CB-3946-4184-9D37-97F7700CFEF5}" srcOrd="2" destOrd="0" presId="urn:microsoft.com/office/officeart/2005/8/layout/orgChart1"/>
    <dgm:cxn modelId="{FF319469-53AE-4F97-B19B-2460B0407569}" type="presParOf" srcId="{E6891980-3814-463B-A4A7-3279DA415250}" destId="{C921B166-EA2B-4987-A80D-1DFFBF70C3D8}" srcOrd="3" destOrd="0" presId="urn:microsoft.com/office/officeart/2005/8/layout/orgChart1"/>
    <dgm:cxn modelId="{EE59B402-4B3B-4FC8-B233-798856F4FB29}" type="presParOf" srcId="{C921B166-EA2B-4987-A80D-1DFFBF70C3D8}" destId="{2DDDD7C8-1047-4F02-89EB-6040DF1B71E4}" srcOrd="0" destOrd="0" presId="urn:microsoft.com/office/officeart/2005/8/layout/orgChart1"/>
    <dgm:cxn modelId="{98E28C1D-1C5D-40B2-B12D-1CE36E572169}" type="presParOf" srcId="{2DDDD7C8-1047-4F02-89EB-6040DF1B71E4}" destId="{6F32FDA1-D0FE-4A68-94C5-94EA13388D48}" srcOrd="0" destOrd="0" presId="urn:microsoft.com/office/officeart/2005/8/layout/orgChart1"/>
    <dgm:cxn modelId="{EE47C825-042C-47E0-87B3-0265107325DD}" type="presParOf" srcId="{2DDDD7C8-1047-4F02-89EB-6040DF1B71E4}" destId="{564CEA23-8C08-41BF-A969-B5DF04B9D11E}" srcOrd="1" destOrd="0" presId="urn:microsoft.com/office/officeart/2005/8/layout/orgChart1"/>
    <dgm:cxn modelId="{01DC4A8C-6E4F-4772-95E8-65954E60FECA}" type="presParOf" srcId="{C921B166-EA2B-4987-A80D-1DFFBF70C3D8}" destId="{2E64FD11-16DE-403B-B5A3-2AE198AADF30}" srcOrd="1" destOrd="0" presId="urn:microsoft.com/office/officeart/2005/8/layout/orgChart1"/>
    <dgm:cxn modelId="{B2F6F670-8D52-4E00-B628-5B499A7BB11A}" type="presParOf" srcId="{2E64FD11-16DE-403B-B5A3-2AE198AADF30}" destId="{7AFD888B-210F-45DC-BCAC-4839EB890F6C}" srcOrd="0" destOrd="0" presId="urn:microsoft.com/office/officeart/2005/8/layout/orgChart1"/>
    <dgm:cxn modelId="{B7BDBBF1-686A-4367-A08B-92FDE9B10C69}" type="presParOf" srcId="{2E64FD11-16DE-403B-B5A3-2AE198AADF30}" destId="{73378DF8-CC58-4E47-B3E1-542745B6A8C4}" srcOrd="1" destOrd="0" presId="urn:microsoft.com/office/officeart/2005/8/layout/orgChart1"/>
    <dgm:cxn modelId="{6431DFD3-5A41-4FEE-8B27-F1CCD52D7AE5}" type="presParOf" srcId="{73378DF8-CC58-4E47-B3E1-542745B6A8C4}" destId="{A4DE2850-1D61-425F-B515-146DEBDD28E5}" srcOrd="0" destOrd="0" presId="urn:microsoft.com/office/officeart/2005/8/layout/orgChart1"/>
    <dgm:cxn modelId="{071963CB-F804-4BAC-AC51-2D5B474045F4}" type="presParOf" srcId="{A4DE2850-1D61-425F-B515-146DEBDD28E5}" destId="{E7CF94FF-F183-43B6-A33B-FD3E05DC849A}" srcOrd="0" destOrd="0" presId="urn:microsoft.com/office/officeart/2005/8/layout/orgChart1"/>
    <dgm:cxn modelId="{982FCD3E-DFAF-4A43-A0C9-4073713948EC}" type="presParOf" srcId="{A4DE2850-1D61-425F-B515-146DEBDD28E5}" destId="{1F66A048-0D4D-4A1E-A2CE-FBD12BC11ECE}" srcOrd="1" destOrd="0" presId="urn:microsoft.com/office/officeart/2005/8/layout/orgChart1"/>
    <dgm:cxn modelId="{098DF41A-3601-4AB6-B8EB-D916072C1A64}" type="presParOf" srcId="{73378DF8-CC58-4E47-B3E1-542745B6A8C4}" destId="{832997ED-67FA-4687-A56A-9AA38FFA3B02}" srcOrd="1" destOrd="0" presId="urn:microsoft.com/office/officeart/2005/8/layout/orgChart1"/>
    <dgm:cxn modelId="{B2737044-1CD0-4509-991E-BE12D8A7B7D1}" type="presParOf" srcId="{73378DF8-CC58-4E47-B3E1-542745B6A8C4}" destId="{C4B01D4B-D790-49C0-ADD5-3F6AAD4C9E37}" srcOrd="2" destOrd="0" presId="urn:microsoft.com/office/officeart/2005/8/layout/orgChart1"/>
    <dgm:cxn modelId="{92916D02-3D24-4B1D-A632-7E9328B77943}" type="presParOf" srcId="{C921B166-EA2B-4987-A80D-1DFFBF70C3D8}" destId="{2251CF5A-ADD1-4E87-99AE-20FB5EB5C385}" srcOrd="2" destOrd="0" presId="urn:microsoft.com/office/officeart/2005/8/layout/orgChart1"/>
    <dgm:cxn modelId="{27165362-29C0-4C47-97C2-C563BDF8ECFD}" type="presParOf" srcId="{E6891980-3814-463B-A4A7-3279DA415250}" destId="{8F2CF47C-9519-408B-9335-11EBB22E7405}" srcOrd="4" destOrd="0" presId="urn:microsoft.com/office/officeart/2005/8/layout/orgChart1"/>
    <dgm:cxn modelId="{B04B3A48-4532-4BC2-A2CC-EF277F7DD2B9}" type="presParOf" srcId="{E6891980-3814-463B-A4A7-3279DA415250}" destId="{3AEA7ED3-AEF3-4325-B372-A72A3899338D}" srcOrd="5" destOrd="0" presId="urn:microsoft.com/office/officeart/2005/8/layout/orgChart1"/>
    <dgm:cxn modelId="{B7E8C6A4-099D-458B-BFE5-7B9C32BA53D9}" type="presParOf" srcId="{3AEA7ED3-AEF3-4325-B372-A72A3899338D}" destId="{2EAE3ED4-51EF-41F2-A464-E1D236EA74E0}" srcOrd="0" destOrd="0" presId="urn:microsoft.com/office/officeart/2005/8/layout/orgChart1"/>
    <dgm:cxn modelId="{3DAF6528-11BA-40F2-8F4F-F0AE9309B2C6}" type="presParOf" srcId="{2EAE3ED4-51EF-41F2-A464-E1D236EA74E0}" destId="{A23EADBD-73BA-4983-B819-3DCAA389B027}" srcOrd="0" destOrd="0" presId="urn:microsoft.com/office/officeart/2005/8/layout/orgChart1"/>
    <dgm:cxn modelId="{A563B77F-3F9A-4473-B794-775B7B47A573}" type="presParOf" srcId="{2EAE3ED4-51EF-41F2-A464-E1D236EA74E0}" destId="{7172BC78-0DE4-4CAC-9302-CC7F9C15BE7B}" srcOrd="1" destOrd="0" presId="urn:microsoft.com/office/officeart/2005/8/layout/orgChart1"/>
    <dgm:cxn modelId="{15A4742E-6C2F-4136-BD8D-11D9DA194C98}" type="presParOf" srcId="{3AEA7ED3-AEF3-4325-B372-A72A3899338D}" destId="{B0F4E6B8-EA36-4A54-9C44-FE9990F6DA0B}" srcOrd="1" destOrd="0" presId="urn:microsoft.com/office/officeart/2005/8/layout/orgChart1"/>
    <dgm:cxn modelId="{2889CE5E-7687-470A-9BC3-3C1F2BD1C87E}" type="presParOf" srcId="{B0F4E6B8-EA36-4A54-9C44-FE9990F6DA0B}" destId="{82833BFE-11F5-44B6-8BB4-1F8203BECFA3}" srcOrd="0" destOrd="0" presId="urn:microsoft.com/office/officeart/2005/8/layout/orgChart1"/>
    <dgm:cxn modelId="{66F17F6D-B640-4999-9151-83C97885270D}" type="presParOf" srcId="{B0F4E6B8-EA36-4A54-9C44-FE9990F6DA0B}" destId="{F1BA9A4C-2EB6-456B-9A75-23205BC35A89}" srcOrd="1" destOrd="0" presId="urn:microsoft.com/office/officeart/2005/8/layout/orgChart1"/>
    <dgm:cxn modelId="{2E7F0299-51F1-42F3-B71D-C3629E12CB48}" type="presParOf" srcId="{F1BA9A4C-2EB6-456B-9A75-23205BC35A89}" destId="{10E45413-CF78-4872-8A51-1AEA8E6C8B0B}" srcOrd="0" destOrd="0" presId="urn:microsoft.com/office/officeart/2005/8/layout/orgChart1"/>
    <dgm:cxn modelId="{A61CFCE3-3F8D-4A9C-9785-8805E70AC7D8}" type="presParOf" srcId="{10E45413-CF78-4872-8A51-1AEA8E6C8B0B}" destId="{AAC6C740-B5D1-4A70-A463-52E7BC7BE2FB}" srcOrd="0" destOrd="0" presId="urn:microsoft.com/office/officeart/2005/8/layout/orgChart1"/>
    <dgm:cxn modelId="{1725353E-2954-4DF3-8499-E0E8B03F7360}" type="presParOf" srcId="{10E45413-CF78-4872-8A51-1AEA8E6C8B0B}" destId="{15349B3F-6275-47C2-A85F-DD8A19A43C0C}" srcOrd="1" destOrd="0" presId="urn:microsoft.com/office/officeart/2005/8/layout/orgChart1"/>
    <dgm:cxn modelId="{B3FF95D5-4613-4FF3-9050-E414C4322C66}" type="presParOf" srcId="{F1BA9A4C-2EB6-456B-9A75-23205BC35A89}" destId="{E89D4841-F0A2-4BD3-8B96-CFE74F8D5E7B}" srcOrd="1" destOrd="0" presId="urn:microsoft.com/office/officeart/2005/8/layout/orgChart1"/>
    <dgm:cxn modelId="{832DEF18-A5C4-4F05-B058-F268D53FE51F}" type="presParOf" srcId="{F1BA9A4C-2EB6-456B-9A75-23205BC35A89}" destId="{D74D8A5B-D697-4CC6-8CC2-0C090F8AC940}" srcOrd="2" destOrd="0" presId="urn:microsoft.com/office/officeart/2005/8/layout/orgChart1"/>
    <dgm:cxn modelId="{9FD60780-9635-4546-BDC2-67D0A773F080}" type="presParOf" srcId="{3AEA7ED3-AEF3-4325-B372-A72A3899338D}" destId="{4E04C592-DC6D-4565-918F-85951E41589A}" srcOrd="2" destOrd="0" presId="urn:microsoft.com/office/officeart/2005/8/layout/orgChart1"/>
    <dgm:cxn modelId="{342A6FE6-E118-4935-9054-E16B277EC91F}" type="presParOf" srcId="{336BFA29-F274-4589-B70F-5ACADFA1C084}" destId="{F82047AB-9769-47FE-906A-2F33300D30D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1FA3A09-BA01-4B65-A69F-8600BCD51470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</dgm:pt>
    <dgm:pt modelId="{0385D661-F699-41EA-BC4E-1C74911456F4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cs typeface="Arial" charset="0"/>
            </a:rPr>
            <a:t>Знаки препинания</a:t>
          </a:r>
        </a:p>
      </dgm:t>
    </dgm:pt>
    <dgm:pt modelId="{0795DB5A-1A2C-444D-8427-ECD0A2F66773}" type="parTrans" cxnId="{1FAFA5A2-609C-4CB0-99C4-9F33C4AA6848}">
      <dgm:prSet/>
      <dgm:spPr/>
      <dgm:t>
        <a:bodyPr/>
        <a:lstStyle/>
        <a:p>
          <a:endParaRPr lang="ru-RU"/>
        </a:p>
      </dgm:t>
    </dgm:pt>
    <dgm:pt modelId="{6EA6ACF3-7625-45AE-B741-A5D59FA16314}" type="sibTrans" cxnId="{1FAFA5A2-609C-4CB0-99C4-9F33C4AA6848}">
      <dgm:prSet/>
      <dgm:spPr/>
      <dgm:t>
        <a:bodyPr/>
        <a:lstStyle/>
        <a:p>
          <a:endParaRPr lang="ru-RU"/>
        </a:p>
      </dgm:t>
    </dgm:pt>
    <dgm:pt modelId="{FAA42F4C-E30B-4B4B-B851-B49A01E57B9C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cs typeface="Arial" charset="0"/>
            </a:rPr>
            <a:t>Точка </a:t>
          </a:r>
        </a:p>
      </dgm:t>
    </dgm:pt>
    <dgm:pt modelId="{B4C7D5AA-D18B-4E9C-B889-DEEA4473AE24}" type="parTrans" cxnId="{4C4CA667-5BA1-4186-9349-87FA52E22F51}">
      <dgm:prSet/>
      <dgm:spPr/>
      <dgm:t>
        <a:bodyPr/>
        <a:lstStyle/>
        <a:p>
          <a:endParaRPr lang="ru-RU"/>
        </a:p>
      </dgm:t>
    </dgm:pt>
    <dgm:pt modelId="{DCFDF8AE-7AC9-4D1B-997C-270531CBE74F}" type="sibTrans" cxnId="{4C4CA667-5BA1-4186-9349-87FA52E22F51}">
      <dgm:prSet/>
      <dgm:spPr/>
      <dgm:t>
        <a:bodyPr/>
        <a:lstStyle/>
        <a:p>
          <a:endParaRPr lang="ru-RU"/>
        </a:p>
      </dgm:t>
    </dgm:pt>
    <dgm:pt modelId="{E617FA02-47C2-4949-A0DC-13915BB636CB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cs typeface="Arial" charset="0"/>
            </a:rPr>
            <a:t>Вопросительный знак</a:t>
          </a:r>
        </a:p>
      </dgm:t>
    </dgm:pt>
    <dgm:pt modelId="{8985C5B5-41F0-46F3-AB63-5600A3792602}" type="parTrans" cxnId="{E36B1766-DBBA-4871-BD62-38A9AE6A54E8}">
      <dgm:prSet/>
      <dgm:spPr/>
      <dgm:t>
        <a:bodyPr/>
        <a:lstStyle/>
        <a:p>
          <a:endParaRPr lang="ru-RU"/>
        </a:p>
      </dgm:t>
    </dgm:pt>
    <dgm:pt modelId="{58490B3E-F52C-4A43-9278-32D0FC59928D}" type="sibTrans" cxnId="{E36B1766-DBBA-4871-BD62-38A9AE6A54E8}">
      <dgm:prSet/>
      <dgm:spPr/>
      <dgm:t>
        <a:bodyPr/>
        <a:lstStyle/>
        <a:p>
          <a:endParaRPr lang="ru-RU"/>
        </a:p>
      </dgm:t>
    </dgm:pt>
    <dgm:pt modelId="{7C79C38F-CC3B-4057-9909-4DCECB4545DD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Многоточие</a:t>
          </a:r>
          <a:endParaRPr lang="ru-RU" dirty="0">
            <a:solidFill>
              <a:schemeClr val="tx1"/>
            </a:solidFill>
          </a:endParaRPr>
        </a:p>
      </dgm:t>
    </dgm:pt>
    <dgm:pt modelId="{47EA5739-E164-4D42-B9AF-12CF0A7F212A}" type="parTrans" cxnId="{5FF555A0-E7CD-425F-B231-4B21B090C2A6}">
      <dgm:prSet/>
      <dgm:spPr/>
      <dgm:t>
        <a:bodyPr/>
        <a:lstStyle/>
        <a:p>
          <a:endParaRPr lang="ru-RU"/>
        </a:p>
      </dgm:t>
    </dgm:pt>
    <dgm:pt modelId="{3FFB3AF0-FD64-49DD-BD27-BC7625EF73F1}" type="sibTrans" cxnId="{5FF555A0-E7CD-425F-B231-4B21B090C2A6}">
      <dgm:prSet/>
      <dgm:spPr/>
      <dgm:t>
        <a:bodyPr/>
        <a:lstStyle/>
        <a:p>
          <a:endParaRPr lang="ru-RU"/>
        </a:p>
      </dgm:t>
    </dgm:pt>
    <dgm:pt modelId="{D2C97398-48AC-48D4-96B8-F67D3ED08251}" type="pres">
      <dgm:prSet presAssocID="{C1FA3A09-BA01-4B65-A69F-8600BCD51470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3D1D4316-D48C-4EFC-88DA-B7835970DBEE}" type="pres">
      <dgm:prSet presAssocID="{0385D661-F699-41EA-BC4E-1C74911456F4}" presName="root1" presStyleCnt="0"/>
      <dgm:spPr/>
    </dgm:pt>
    <dgm:pt modelId="{37EC932F-5BF8-4E9F-A72F-5845BD7BD9F2}" type="pres">
      <dgm:prSet presAssocID="{0385D661-F699-41EA-BC4E-1C74911456F4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035BF68-9B6D-417F-927C-7D6940D355BE}" type="pres">
      <dgm:prSet presAssocID="{0385D661-F699-41EA-BC4E-1C74911456F4}" presName="level2hierChild" presStyleCnt="0"/>
      <dgm:spPr/>
    </dgm:pt>
    <dgm:pt modelId="{D79F01F5-7ABC-49CC-AB84-52B316B09C35}" type="pres">
      <dgm:prSet presAssocID="{B4C7D5AA-D18B-4E9C-B889-DEEA4473AE24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08FB89DA-AD92-48E4-AA58-4B8050DDA0A1}" type="pres">
      <dgm:prSet presAssocID="{B4C7D5AA-D18B-4E9C-B889-DEEA4473AE24}" presName="connTx" presStyleLbl="parChTrans1D2" presStyleIdx="0" presStyleCnt="3"/>
      <dgm:spPr/>
      <dgm:t>
        <a:bodyPr/>
        <a:lstStyle/>
        <a:p>
          <a:endParaRPr lang="ru-RU"/>
        </a:p>
      </dgm:t>
    </dgm:pt>
    <dgm:pt modelId="{B7210272-C6D9-4C44-B750-AA1BDDE84087}" type="pres">
      <dgm:prSet presAssocID="{FAA42F4C-E30B-4B4B-B851-B49A01E57B9C}" presName="root2" presStyleCnt="0"/>
      <dgm:spPr/>
    </dgm:pt>
    <dgm:pt modelId="{583BD7D2-1613-4CA2-B8ED-D19A31655D49}" type="pres">
      <dgm:prSet presAssocID="{FAA42F4C-E30B-4B4B-B851-B49A01E57B9C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070626-AA22-476F-814A-7523F94DA020}" type="pres">
      <dgm:prSet presAssocID="{FAA42F4C-E30B-4B4B-B851-B49A01E57B9C}" presName="level3hierChild" presStyleCnt="0"/>
      <dgm:spPr/>
    </dgm:pt>
    <dgm:pt modelId="{CC6DDCC6-B977-44F9-ABC5-7FE6A12A0904}" type="pres">
      <dgm:prSet presAssocID="{8985C5B5-41F0-46F3-AB63-5600A3792602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481CEF5F-1E47-4A86-BF98-29224C213240}" type="pres">
      <dgm:prSet presAssocID="{8985C5B5-41F0-46F3-AB63-5600A3792602}" presName="connTx" presStyleLbl="parChTrans1D2" presStyleIdx="1" presStyleCnt="3"/>
      <dgm:spPr/>
      <dgm:t>
        <a:bodyPr/>
        <a:lstStyle/>
        <a:p>
          <a:endParaRPr lang="ru-RU"/>
        </a:p>
      </dgm:t>
    </dgm:pt>
    <dgm:pt modelId="{F8340F6D-18B5-4287-9FE0-F6C0A7B5E42F}" type="pres">
      <dgm:prSet presAssocID="{E617FA02-47C2-4949-A0DC-13915BB636CB}" presName="root2" presStyleCnt="0"/>
      <dgm:spPr/>
    </dgm:pt>
    <dgm:pt modelId="{AC95CB42-5436-4278-A0CC-F5605EF16876}" type="pres">
      <dgm:prSet presAssocID="{E617FA02-47C2-4949-A0DC-13915BB636CB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42A169-59BE-4EF2-8690-A8D76ED27699}" type="pres">
      <dgm:prSet presAssocID="{E617FA02-47C2-4949-A0DC-13915BB636CB}" presName="level3hierChild" presStyleCnt="0"/>
      <dgm:spPr/>
    </dgm:pt>
    <dgm:pt modelId="{F042C901-299F-4041-B250-883A589CBBBD}" type="pres">
      <dgm:prSet presAssocID="{47EA5739-E164-4D42-B9AF-12CF0A7F212A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2D4CB90D-7760-4C4F-979D-4E25276F8D6D}" type="pres">
      <dgm:prSet presAssocID="{47EA5739-E164-4D42-B9AF-12CF0A7F212A}" presName="connTx" presStyleLbl="parChTrans1D2" presStyleIdx="2" presStyleCnt="3"/>
      <dgm:spPr/>
      <dgm:t>
        <a:bodyPr/>
        <a:lstStyle/>
        <a:p>
          <a:endParaRPr lang="ru-RU"/>
        </a:p>
      </dgm:t>
    </dgm:pt>
    <dgm:pt modelId="{4C801471-4C83-47AF-A226-AB8223130120}" type="pres">
      <dgm:prSet presAssocID="{7C79C38F-CC3B-4057-9909-4DCECB4545DD}" presName="root2" presStyleCnt="0"/>
      <dgm:spPr/>
    </dgm:pt>
    <dgm:pt modelId="{CF3FC9DD-95AC-4B2E-B33F-1BE621054182}" type="pres">
      <dgm:prSet presAssocID="{7C79C38F-CC3B-4057-9909-4DCECB4545DD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871B4D0-0802-49F2-9911-B590FAC5ABFF}" type="pres">
      <dgm:prSet presAssocID="{7C79C38F-CC3B-4057-9909-4DCECB4545DD}" presName="level3hierChild" presStyleCnt="0"/>
      <dgm:spPr/>
    </dgm:pt>
  </dgm:ptLst>
  <dgm:cxnLst>
    <dgm:cxn modelId="{4C4CA667-5BA1-4186-9349-87FA52E22F51}" srcId="{0385D661-F699-41EA-BC4E-1C74911456F4}" destId="{FAA42F4C-E30B-4B4B-B851-B49A01E57B9C}" srcOrd="0" destOrd="0" parTransId="{B4C7D5AA-D18B-4E9C-B889-DEEA4473AE24}" sibTransId="{DCFDF8AE-7AC9-4D1B-997C-270531CBE74F}"/>
    <dgm:cxn modelId="{855C1AB4-E9A5-4910-947D-4EF6FE53DE6C}" type="presOf" srcId="{8985C5B5-41F0-46F3-AB63-5600A3792602}" destId="{481CEF5F-1E47-4A86-BF98-29224C213240}" srcOrd="1" destOrd="0" presId="urn:microsoft.com/office/officeart/2005/8/layout/hierarchy2"/>
    <dgm:cxn modelId="{34E4E19B-3512-4C0D-B76C-0291F1E2C745}" type="presOf" srcId="{B4C7D5AA-D18B-4E9C-B889-DEEA4473AE24}" destId="{08FB89DA-AD92-48E4-AA58-4B8050DDA0A1}" srcOrd="1" destOrd="0" presId="urn:microsoft.com/office/officeart/2005/8/layout/hierarchy2"/>
    <dgm:cxn modelId="{7BA882E6-7647-443E-9338-43631C848C74}" type="presOf" srcId="{8985C5B5-41F0-46F3-AB63-5600A3792602}" destId="{CC6DDCC6-B977-44F9-ABC5-7FE6A12A0904}" srcOrd="0" destOrd="0" presId="urn:microsoft.com/office/officeart/2005/8/layout/hierarchy2"/>
    <dgm:cxn modelId="{1FAFA5A2-609C-4CB0-99C4-9F33C4AA6848}" srcId="{C1FA3A09-BA01-4B65-A69F-8600BCD51470}" destId="{0385D661-F699-41EA-BC4E-1C74911456F4}" srcOrd="0" destOrd="0" parTransId="{0795DB5A-1A2C-444D-8427-ECD0A2F66773}" sibTransId="{6EA6ACF3-7625-45AE-B741-A5D59FA16314}"/>
    <dgm:cxn modelId="{5FF555A0-E7CD-425F-B231-4B21B090C2A6}" srcId="{0385D661-F699-41EA-BC4E-1C74911456F4}" destId="{7C79C38F-CC3B-4057-9909-4DCECB4545DD}" srcOrd="2" destOrd="0" parTransId="{47EA5739-E164-4D42-B9AF-12CF0A7F212A}" sibTransId="{3FFB3AF0-FD64-49DD-BD27-BC7625EF73F1}"/>
    <dgm:cxn modelId="{FB4FE7B1-F4AA-47E8-BC0C-F528E1948E0A}" type="presOf" srcId="{C1FA3A09-BA01-4B65-A69F-8600BCD51470}" destId="{D2C97398-48AC-48D4-96B8-F67D3ED08251}" srcOrd="0" destOrd="0" presId="urn:microsoft.com/office/officeart/2005/8/layout/hierarchy2"/>
    <dgm:cxn modelId="{5D66FE5F-7BEE-4F91-BAE1-160AC8A36BCC}" type="presOf" srcId="{B4C7D5AA-D18B-4E9C-B889-DEEA4473AE24}" destId="{D79F01F5-7ABC-49CC-AB84-52B316B09C35}" srcOrd="0" destOrd="0" presId="urn:microsoft.com/office/officeart/2005/8/layout/hierarchy2"/>
    <dgm:cxn modelId="{AA1130C8-D036-42B2-86B2-432849DBB4B6}" type="presOf" srcId="{47EA5739-E164-4D42-B9AF-12CF0A7F212A}" destId="{2D4CB90D-7760-4C4F-979D-4E25276F8D6D}" srcOrd="1" destOrd="0" presId="urn:microsoft.com/office/officeart/2005/8/layout/hierarchy2"/>
    <dgm:cxn modelId="{E84B8211-343F-4605-B4CC-F400BC8E6C30}" type="presOf" srcId="{47EA5739-E164-4D42-B9AF-12CF0A7F212A}" destId="{F042C901-299F-4041-B250-883A589CBBBD}" srcOrd="0" destOrd="0" presId="urn:microsoft.com/office/officeart/2005/8/layout/hierarchy2"/>
    <dgm:cxn modelId="{D0D934E2-AF66-488A-A0BA-78F2C0032771}" type="presOf" srcId="{0385D661-F699-41EA-BC4E-1C74911456F4}" destId="{37EC932F-5BF8-4E9F-A72F-5845BD7BD9F2}" srcOrd="0" destOrd="0" presId="urn:microsoft.com/office/officeart/2005/8/layout/hierarchy2"/>
    <dgm:cxn modelId="{E36B1766-DBBA-4871-BD62-38A9AE6A54E8}" srcId="{0385D661-F699-41EA-BC4E-1C74911456F4}" destId="{E617FA02-47C2-4949-A0DC-13915BB636CB}" srcOrd="1" destOrd="0" parTransId="{8985C5B5-41F0-46F3-AB63-5600A3792602}" sibTransId="{58490B3E-F52C-4A43-9278-32D0FC59928D}"/>
    <dgm:cxn modelId="{4624AFA5-9BFC-4270-A1AB-ECF35B8BEE13}" type="presOf" srcId="{E617FA02-47C2-4949-A0DC-13915BB636CB}" destId="{AC95CB42-5436-4278-A0CC-F5605EF16876}" srcOrd="0" destOrd="0" presId="urn:microsoft.com/office/officeart/2005/8/layout/hierarchy2"/>
    <dgm:cxn modelId="{BC7AFC3B-AB8C-4385-954F-002A5B2BF3E4}" type="presOf" srcId="{7C79C38F-CC3B-4057-9909-4DCECB4545DD}" destId="{CF3FC9DD-95AC-4B2E-B33F-1BE621054182}" srcOrd="0" destOrd="0" presId="urn:microsoft.com/office/officeart/2005/8/layout/hierarchy2"/>
    <dgm:cxn modelId="{3F0FEB3A-0A01-462D-93FD-C94EC57ADBF5}" type="presOf" srcId="{FAA42F4C-E30B-4B4B-B851-B49A01E57B9C}" destId="{583BD7D2-1613-4CA2-B8ED-D19A31655D49}" srcOrd="0" destOrd="0" presId="urn:microsoft.com/office/officeart/2005/8/layout/hierarchy2"/>
    <dgm:cxn modelId="{78735847-BB12-4068-B8FC-2984A845DB91}" type="presParOf" srcId="{D2C97398-48AC-48D4-96B8-F67D3ED08251}" destId="{3D1D4316-D48C-4EFC-88DA-B7835970DBEE}" srcOrd="0" destOrd="0" presId="urn:microsoft.com/office/officeart/2005/8/layout/hierarchy2"/>
    <dgm:cxn modelId="{D200B9DD-7CC8-44D0-850B-BEC6156666DE}" type="presParOf" srcId="{3D1D4316-D48C-4EFC-88DA-B7835970DBEE}" destId="{37EC932F-5BF8-4E9F-A72F-5845BD7BD9F2}" srcOrd="0" destOrd="0" presId="urn:microsoft.com/office/officeart/2005/8/layout/hierarchy2"/>
    <dgm:cxn modelId="{B93842B3-DE40-4381-8415-98D5BE8241D3}" type="presParOf" srcId="{3D1D4316-D48C-4EFC-88DA-B7835970DBEE}" destId="{1035BF68-9B6D-417F-927C-7D6940D355BE}" srcOrd="1" destOrd="0" presId="urn:microsoft.com/office/officeart/2005/8/layout/hierarchy2"/>
    <dgm:cxn modelId="{E5433CA4-E860-4BED-BE27-E4D246AC14E4}" type="presParOf" srcId="{1035BF68-9B6D-417F-927C-7D6940D355BE}" destId="{D79F01F5-7ABC-49CC-AB84-52B316B09C35}" srcOrd="0" destOrd="0" presId="urn:microsoft.com/office/officeart/2005/8/layout/hierarchy2"/>
    <dgm:cxn modelId="{A6474688-2038-4BB9-8D7E-2A8CDE53CFE9}" type="presParOf" srcId="{D79F01F5-7ABC-49CC-AB84-52B316B09C35}" destId="{08FB89DA-AD92-48E4-AA58-4B8050DDA0A1}" srcOrd="0" destOrd="0" presId="urn:microsoft.com/office/officeart/2005/8/layout/hierarchy2"/>
    <dgm:cxn modelId="{C2B4D0C1-89E3-405A-9203-EAE4618CB20D}" type="presParOf" srcId="{1035BF68-9B6D-417F-927C-7D6940D355BE}" destId="{B7210272-C6D9-4C44-B750-AA1BDDE84087}" srcOrd="1" destOrd="0" presId="urn:microsoft.com/office/officeart/2005/8/layout/hierarchy2"/>
    <dgm:cxn modelId="{CC09641F-9A9F-4B94-883D-C8E4E81FBEB7}" type="presParOf" srcId="{B7210272-C6D9-4C44-B750-AA1BDDE84087}" destId="{583BD7D2-1613-4CA2-B8ED-D19A31655D49}" srcOrd="0" destOrd="0" presId="urn:microsoft.com/office/officeart/2005/8/layout/hierarchy2"/>
    <dgm:cxn modelId="{5BDCAEF1-2FD2-483E-9249-A4D4863E3F0C}" type="presParOf" srcId="{B7210272-C6D9-4C44-B750-AA1BDDE84087}" destId="{43070626-AA22-476F-814A-7523F94DA020}" srcOrd="1" destOrd="0" presId="urn:microsoft.com/office/officeart/2005/8/layout/hierarchy2"/>
    <dgm:cxn modelId="{D74A36EF-85D6-40AC-ABD9-E2EB4BF9A981}" type="presParOf" srcId="{1035BF68-9B6D-417F-927C-7D6940D355BE}" destId="{CC6DDCC6-B977-44F9-ABC5-7FE6A12A0904}" srcOrd="2" destOrd="0" presId="urn:microsoft.com/office/officeart/2005/8/layout/hierarchy2"/>
    <dgm:cxn modelId="{842CE58A-ABFC-414D-A8AD-BC83448EE7F2}" type="presParOf" srcId="{CC6DDCC6-B977-44F9-ABC5-7FE6A12A0904}" destId="{481CEF5F-1E47-4A86-BF98-29224C213240}" srcOrd="0" destOrd="0" presId="urn:microsoft.com/office/officeart/2005/8/layout/hierarchy2"/>
    <dgm:cxn modelId="{37FDB670-0EB2-4306-9660-2EF78D359048}" type="presParOf" srcId="{1035BF68-9B6D-417F-927C-7D6940D355BE}" destId="{F8340F6D-18B5-4287-9FE0-F6C0A7B5E42F}" srcOrd="3" destOrd="0" presId="urn:microsoft.com/office/officeart/2005/8/layout/hierarchy2"/>
    <dgm:cxn modelId="{7AE87BB0-7C29-450A-A025-DCD9C3C93D63}" type="presParOf" srcId="{F8340F6D-18B5-4287-9FE0-F6C0A7B5E42F}" destId="{AC95CB42-5436-4278-A0CC-F5605EF16876}" srcOrd="0" destOrd="0" presId="urn:microsoft.com/office/officeart/2005/8/layout/hierarchy2"/>
    <dgm:cxn modelId="{BE2B3D9F-4DDC-48EC-8712-260B5BF7A80E}" type="presParOf" srcId="{F8340F6D-18B5-4287-9FE0-F6C0A7B5E42F}" destId="{8942A169-59BE-4EF2-8690-A8D76ED27699}" srcOrd="1" destOrd="0" presId="urn:microsoft.com/office/officeart/2005/8/layout/hierarchy2"/>
    <dgm:cxn modelId="{C1433D41-11A2-4BCD-B399-5EA9AE6627A3}" type="presParOf" srcId="{1035BF68-9B6D-417F-927C-7D6940D355BE}" destId="{F042C901-299F-4041-B250-883A589CBBBD}" srcOrd="4" destOrd="0" presId="urn:microsoft.com/office/officeart/2005/8/layout/hierarchy2"/>
    <dgm:cxn modelId="{EF361397-F270-4376-820E-69EBF0787D9F}" type="presParOf" srcId="{F042C901-299F-4041-B250-883A589CBBBD}" destId="{2D4CB90D-7760-4C4F-979D-4E25276F8D6D}" srcOrd="0" destOrd="0" presId="urn:microsoft.com/office/officeart/2005/8/layout/hierarchy2"/>
    <dgm:cxn modelId="{BB596ED4-A7DE-47D2-84CC-25FBADCCBD9B}" type="presParOf" srcId="{1035BF68-9B6D-417F-927C-7D6940D355BE}" destId="{4C801471-4C83-47AF-A226-AB8223130120}" srcOrd="5" destOrd="0" presId="urn:microsoft.com/office/officeart/2005/8/layout/hierarchy2"/>
    <dgm:cxn modelId="{13AA3C6E-42D2-472F-81CC-FCD1BBFC38E4}" type="presParOf" srcId="{4C801471-4C83-47AF-A226-AB8223130120}" destId="{CF3FC9DD-95AC-4B2E-B33F-1BE621054182}" srcOrd="0" destOrd="0" presId="urn:microsoft.com/office/officeart/2005/8/layout/hierarchy2"/>
    <dgm:cxn modelId="{70D0C5F0-DA47-45AD-B310-89FEA3A93BA7}" type="presParOf" srcId="{4C801471-4C83-47AF-A226-AB8223130120}" destId="{4871B4D0-0802-49F2-9911-B590FAC5ABFF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833BFE-11F5-44B6-8BB4-1F8203BECFA3}">
      <dsp:nvSpPr>
        <dsp:cNvPr id="0" name=""/>
        <dsp:cNvSpPr/>
      </dsp:nvSpPr>
      <dsp:spPr>
        <a:xfrm>
          <a:off x="6962711" y="3372558"/>
          <a:ext cx="91440" cy="50399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39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2CF47C-9519-408B-9335-11EBB22E7405}">
      <dsp:nvSpPr>
        <dsp:cNvPr id="0" name=""/>
        <dsp:cNvSpPr/>
      </dsp:nvSpPr>
      <dsp:spPr>
        <a:xfrm>
          <a:off x="4104480" y="1668587"/>
          <a:ext cx="2903950" cy="5039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1995"/>
              </a:lnTo>
              <a:lnTo>
                <a:pt x="2903950" y="251995"/>
              </a:lnTo>
              <a:lnTo>
                <a:pt x="2903950" y="5039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FD888B-210F-45DC-BCAC-4839EB890F6C}">
      <dsp:nvSpPr>
        <dsp:cNvPr id="0" name=""/>
        <dsp:cNvSpPr/>
      </dsp:nvSpPr>
      <dsp:spPr>
        <a:xfrm>
          <a:off x="4058761" y="3372558"/>
          <a:ext cx="91440" cy="50399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39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A935CB-3946-4184-9D37-97F7700CFEF5}">
      <dsp:nvSpPr>
        <dsp:cNvPr id="0" name=""/>
        <dsp:cNvSpPr/>
      </dsp:nvSpPr>
      <dsp:spPr>
        <a:xfrm>
          <a:off x="4058760" y="1668587"/>
          <a:ext cx="91440" cy="50399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39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5B2D97-2757-490D-9AD8-341A5EE8564F}">
      <dsp:nvSpPr>
        <dsp:cNvPr id="0" name=""/>
        <dsp:cNvSpPr/>
      </dsp:nvSpPr>
      <dsp:spPr>
        <a:xfrm>
          <a:off x="1154810" y="3372558"/>
          <a:ext cx="91440" cy="50399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39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DD51AA-3968-4DD9-84D0-CC7E85F7A317}">
      <dsp:nvSpPr>
        <dsp:cNvPr id="0" name=""/>
        <dsp:cNvSpPr/>
      </dsp:nvSpPr>
      <dsp:spPr>
        <a:xfrm>
          <a:off x="1200530" y="1668587"/>
          <a:ext cx="2903950" cy="503991"/>
        </a:xfrm>
        <a:custGeom>
          <a:avLst/>
          <a:gdLst/>
          <a:ahLst/>
          <a:cxnLst/>
          <a:rect l="0" t="0" r="0" b="0"/>
          <a:pathLst>
            <a:path>
              <a:moveTo>
                <a:pt x="2903950" y="0"/>
              </a:moveTo>
              <a:lnTo>
                <a:pt x="2903950" y="251995"/>
              </a:lnTo>
              <a:lnTo>
                <a:pt x="0" y="251995"/>
              </a:lnTo>
              <a:lnTo>
                <a:pt x="0" y="5039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5D21DA-69D4-4CC7-B6EF-12956094CFCC}">
      <dsp:nvSpPr>
        <dsp:cNvPr id="0" name=""/>
        <dsp:cNvSpPr/>
      </dsp:nvSpPr>
      <dsp:spPr>
        <a:xfrm>
          <a:off x="2904501" y="468607"/>
          <a:ext cx="2399958" cy="11999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0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Предложения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0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по цели высказывания</a:t>
          </a:r>
        </a:p>
      </dsp:txBody>
      <dsp:txXfrm>
        <a:off x="2904501" y="468607"/>
        <a:ext cx="2399958" cy="1199979"/>
      </dsp:txXfrm>
    </dsp:sp>
    <dsp:sp modelId="{9BFE4BC4-3699-46DE-B9B0-5D294743C4CC}">
      <dsp:nvSpPr>
        <dsp:cNvPr id="0" name=""/>
        <dsp:cNvSpPr/>
      </dsp:nvSpPr>
      <dsp:spPr>
        <a:xfrm>
          <a:off x="551" y="2172578"/>
          <a:ext cx="2399958" cy="11999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0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Повествовательные </a:t>
          </a:r>
        </a:p>
      </dsp:txBody>
      <dsp:txXfrm>
        <a:off x="551" y="2172578"/>
        <a:ext cx="2399958" cy="1199979"/>
      </dsp:txXfrm>
    </dsp:sp>
    <dsp:sp modelId="{BD4DCB29-EF45-4D63-A3B3-2B5F76B54679}">
      <dsp:nvSpPr>
        <dsp:cNvPr id="0" name=""/>
        <dsp:cNvSpPr/>
      </dsp:nvSpPr>
      <dsp:spPr>
        <a:xfrm>
          <a:off x="551" y="3876549"/>
          <a:ext cx="2399958" cy="11999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0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О чём-нибудь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0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сообщают</a:t>
          </a:r>
        </a:p>
      </dsp:txBody>
      <dsp:txXfrm>
        <a:off x="551" y="3876549"/>
        <a:ext cx="2399958" cy="1199979"/>
      </dsp:txXfrm>
    </dsp:sp>
    <dsp:sp modelId="{6F32FDA1-D0FE-4A68-94C5-94EA13388D48}">
      <dsp:nvSpPr>
        <dsp:cNvPr id="0" name=""/>
        <dsp:cNvSpPr/>
      </dsp:nvSpPr>
      <dsp:spPr>
        <a:xfrm>
          <a:off x="2904501" y="2172578"/>
          <a:ext cx="2399958" cy="11999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0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Вопросительные </a:t>
          </a:r>
        </a:p>
      </dsp:txBody>
      <dsp:txXfrm>
        <a:off x="2904501" y="2172578"/>
        <a:ext cx="2399958" cy="1199979"/>
      </dsp:txXfrm>
    </dsp:sp>
    <dsp:sp modelId="{E7CF94FF-F183-43B6-A33B-FD3E05DC849A}">
      <dsp:nvSpPr>
        <dsp:cNvPr id="0" name=""/>
        <dsp:cNvSpPr/>
      </dsp:nvSpPr>
      <dsp:spPr>
        <a:xfrm>
          <a:off x="2904501" y="3876549"/>
          <a:ext cx="2399958" cy="11999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0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Содержат вопрос</a:t>
          </a:r>
        </a:p>
      </dsp:txBody>
      <dsp:txXfrm>
        <a:off x="2904501" y="3876549"/>
        <a:ext cx="2399958" cy="1199979"/>
      </dsp:txXfrm>
    </dsp:sp>
    <dsp:sp modelId="{A23EADBD-73BA-4983-B819-3DCAA389B027}">
      <dsp:nvSpPr>
        <dsp:cNvPr id="0" name=""/>
        <dsp:cNvSpPr/>
      </dsp:nvSpPr>
      <dsp:spPr>
        <a:xfrm>
          <a:off x="5808451" y="2172578"/>
          <a:ext cx="2399958" cy="11999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0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Побудительные </a:t>
          </a:r>
        </a:p>
      </dsp:txBody>
      <dsp:txXfrm>
        <a:off x="5808451" y="2172578"/>
        <a:ext cx="2399958" cy="1199979"/>
      </dsp:txXfrm>
    </dsp:sp>
    <dsp:sp modelId="{AAC6C740-B5D1-4A70-A463-52E7BC7BE2FB}">
      <dsp:nvSpPr>
        <dsp:cNvPr id="0" name=""/>
        <dsp:cNvSpPr/>
      </dsp:nvSpPr>
      <dsp:spPr>
        <a:xfrm>
          <a:off x="5808451" y="3876549"/>
          <a:ext cx="2399958" cy="11999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0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Побуждают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0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к действию</a:t>
          </a:r>
        </a:p>
      </dsp:txBody>
      <dsp:txXfrm>
        <a:off x="5808451" y="3876549"/>
        <a:ext cx="2399958" cy="11999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EC932F-5BF8-4E9F-A72F-5845BD7BD9F2}">
      <dsp:nvSpPr>
        <dsp:cNvPr id="0" name=""/>
        <dsp:cNvSpPr/>
      </dsp:nvSpPr>
      <dsp:spPr>
        <a:xfrm>
          <a:off x="974315" y="1605571"/>
          <a:ext cx="2788388" cy="13941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cs typeface="Arial" charset="0"/>
            </a:rPr>
            <a:t>Знаки препинания</a:t>
          </a:r>
        </a:p>
      </dsp:txBody>
      <dsp:txXfrm>
        <a:off x="1015150" y="1646406"/>
        <a:ext cx="2706718" cy="1312524"/>
      </dsp:txXfrm>
    </dsp:sp>
    <dsp:sp modelId="{D79F01F5-7ABC-49CC-AB84-52B316B09C35}">
      <dsp:nvSpPr>
        <dsp:cNvPr id="0" name=""/>
        <dsp:cNvSpPr/>
      </dsp:nvSpPr>
      <dsp:spPr>
        <a:xfrm rot="18289469">
          <a:off x="3343823" y="1473761"/>
          <a:ext cx="1953116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953116" y="272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4271553" y="1452179"/>
        <a:ext cx="97655" cy="97655"/>
      </dsp:txXfrm>
    </dsp:sp>
    <dsp:sp modelId="{583BD7D2-1613-4CA2-B8ED-D19A31655D49}">
      <dsp:nvSpPr>
        <dsp:cNvPr id="0" name=""/>
        <dsp:cNvSpPr/>
      </dsp:nvSpPr>
      <dsp:spPr>
        <a:xfrm>
          <a:off x="4878059" y="2248"/>
          <a:ext cx="2788388" cy="13941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4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cs typeface="Arial" charset="0"/>
            </a:rPr>
            <a:t>Точка </a:t>
          </a:r>
        </a:p>
      </dsp:txBody>
      <dsp:txXfrm>
        <a:off x="4918894" y="43083"/>
        <a:ext cx="2706718" cy="1312524"/>
      </dsp:txXfrm>
    </dsp:sp>
    <dsp:sp modelId="{CC6DDCC6-B977-44F9-ABC5-7FE6A12A0904}">
      <dsp:nvSpPr>
        <dsp:cNvPr id="0" name=""/>
        <dsp:cNvSpPr/>
      </dsp:nvSpPr>
      <dsp:spPr>
        <a:xfrm>
          <a:off x="3762703" y="2275422"/>
          <a:ext cx="1115355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115355" y="272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292497" y="2274785"/>
        <a:ext cx="55767" cy="55767"/>
      </dsp:txXfrm>
    </dsp:sp>
    <dsp:sp modelId="{AC95CB42-5436-4278-A0CC-F5605EF16876}">
      <dsp:nvSpPr>
        <dsp:cNvPr id="0" name=""/>
        <dsp:cNvSpPr/>
      </dsp:nvSpPr>
      <dsp:spPr>
        <a:xfrm>
          <a:off x="4878059" y="1605571"/>
          <a:ext cx="2788388" cy="13941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4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cs typeface="Arial" charset="0"/>
            </a:rPr>
            <a:t>Вопросительный знак</a:t>
          </a:r>
        </a:p>
      </dsp:txBody>
      <dsp:txXfrm>
        <a:off x="4918894" y="1646406"/>
        <a:ext cx="2706718" cy="1312524"/>
      </dsp:txXfrm>
    </dsp:sp>
    <dsp:sp modelId="{F042C901-299F-4041-B250-883A589CBBBD}">
      <dsp:nvSpPr>
        <dsp:cNvPr id="0" name=""/>
        <dsp:cNvSpPr/>
      </dsp:nvSpPr>
      <dsp:spPr>
        <a:xfrm rot="3310531">
          <a:off x="3343823" y="3077084"/>
          <a:ext cx="1953116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953116" y="272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4271553" y="3055502"/>
        <a:ext cx="97655" cy="97655"/>
      </dsp:txXfrm>
    </dsp:sp>
    <dsp:sp modelId="{CF3FC9DD-95AC-4B2E-B33F-1BE621054182}">
      <dsp:nvSpPr>
        <dsp:cNvPr id="0" name=""/>
        <dsp:cNvSpPr/>
      </dsp:nvSpPr>
      <dsp:spPr>
        <a:xfrm>
          <a:off x="4878059" y="3208895"/>
          <a:ext cx="2788388" cy="13941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</a:rPr>
            <a:t>Многоточие</a:t>
          </a:r>
          <a:endParaRPr lang="ru-RU" sz="2400" kern="1200" dirty="0">
            <a:solidFill>
              <a:schemeClr val="tx1"/>
            </a:solidFill>
          </a:endParaRPr>
        </a:p>
      </dsp:txBody>
      <dsp:txXfrm>
        <a:off x="4918894" y="3249730"/>
        <a:ext cx="2706718" cy="13125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AE3482-6793-4E85-AE4D-0BE5E0CAB267}" type="datetimeFigureOut">
              <a:rPr lang="ru-RU" smtClean="0"/>
              <a:pPr/>
              <a:t>11.10.2018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35D11-DC5E-4558-9B47-F973BB6A90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0192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EF2A0F-EC92-4B34-8D2A-6909C471A0B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47EAF-D686-4F43-951C-D84C1E0B7F3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F6E7DA-FB2D-42EC-80F9-12FC3CA6778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90DBF0-1115-4345-A63D-EB1EDDD6B7C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632194-4491-4D19-BAE5-F85DBA056D1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CD184D-AEAA-4975-8BAA-AD4AC5FD3FB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764D7B-DC5B-4E1A-8215-29876308333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908687-3970-4B0E-943D-0A47058B64C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1CDCF1-39B5-467D-8907-FC8A2A103D5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58CF29-9B17-4E23-8C01-D2E7E7A7E80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5DD8E9-32A0-4E9F-A0A6-EA792902532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8A9D7EA-F6DF-400F-A6E3-12C77212C91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CA748816-57D2-473E-9173-11D87C443AB7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microsoft.com/office/2007/relationships/diagramDrawing" Target="../diagrams/drawing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batik-kuni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3995738" y="404813"/>
            <a:ext cx="4824412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>
                <a:solidFill>
                  <a:srgbClr val="008000"/>
                </a:solidFill>
                <a:latin typeface="Arial" charset="0"/>
              </a:rPr>
              <a:t>Урок русского языка</a:t>
            </a:r>
            <a:r>
              <a:rPr lang="ru-RU">
                <a:latin typeface="Arial" charset="0"/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ru-RU" sz="3200">
                <a:solidFill>
                  <a:srgbClr val="008000"/>
                </a:solidFill>
                <a:latin typeface="Arial" charset="0"/>
              </a:rPr>
              <a:t>              5 класс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2879725" y="1844675"/>
            <a:ext cx="6264275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 dirty="0">
                <a:solidFill>
                  <a:srgbClr val="008000"/>
                </a:solidFill>
                <a:latin typeface="Arial" charset="0"/>
              </a:rPr>
              <a:t>Тема: </a:t>
            </a:r>
            <a:r>
              <a:rPr lang="ru-RU" sz="4000" b="1" dirty="0" smtClean="0">
                <a:solidFill>
                  <a:srgbClr val="008000"/>
                </a:solidFill>
                <a:latin typeface="Arial" charset="0"/>
              </a:rPr>
              <a:t>« Виды </a:t>
            </a:r>
            <a:r>
              <a:rPr lang="ru-RU" sz="4000" b="1" dirty="0">
                <a:solidFill>
                  <a:srgbClr val="008000"/>
                </a:solidFill>
                <a:latin typeface="Arial" charset="0"/>
              </a:rPr>
              <a:t>предложений по цели  высказывания ». </a:t>
            </a: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3492500" y="5373688"/>
            <a:ext cx="56515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2000" b="1" dirty="0">
              <a:latin typeface="Arial" charset="0"/>
            </a:endParaRPr>
          </a:p>
          <a:p>
            <a:pPr>
              <a:spcBef>
                <a:spcPct val="50000"/>
              </a:spcBef>
            </a:pPr>
            <a:endParaRPr lang="ru-RU" sz="2000" b="1" dirty="0">
              <a:latin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384316">
            <a:off x="1556946" y="3202380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batik-kuni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4357686" y="642918"/>
            <a:ext cx="446246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 smtClean="0">
                <a:solidFill>
                  <a:srgbClr val="008000"/>
                </a:solidFill>
                <a:latin typeface="Arial" charset="0"/>
              </a:rPr>
              <a:t>Цели урока:</a:t>
            </a:r>
            <a:r>
              <a:rPr lang="ru-RU" dirty="0" smtClean="0">
                <a:latin typeface="Arial" charset="0"/>
              </a:rPr>
              <a:t> </a:t>
            </a:r>
            <a:endParaRPr lang="ru-RU" dirty="0">
              <a:latin typeface="Arial" charset="0"/>
            </a:endParaRPr>
          </a:p>
          <a:p>
            <a:pPr>
              <a:spcBef>
                <a:spcPct val="50000"/>
              </a:spcBef>
            </a:pPr>
            <a:r>
              <a:rPr lang="ru-RU" sz="3200" dirty="0">
                <a:solidFill>
                  <a:srgbClr val="008000"/>
                </a:solidFill>
                <a:latin typeface="Arial" charset="0"/>
              </a:rPr>
              <a:t>          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2879725" y="1844675"/>
            <a:ext cx="62642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 dirty="0" smtClean="0">
                <a:solidFill>
                  <a:srgbClr val="008000"/>
                </a:solidFill>
                <a:latin typeface="Arial" charset="0"/>
              </a:rPr>
              <a:t> </a:t>
            </a:r>
            <a:endParaRPr lang="ru-RU" sz="4000" b="1" dirty="0">
              <a:solidFill>
                <a:srgbClr val="008000"/>
              </a:solidFill>
              <a:latin typeface="Arial" charset="0"/>
            </a:endParaRP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3492500" y="5373688"/>
            <a:ext cx="56515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2000" b="1" dirty="0">
              <a:latin typeface="Arial" charset="0"/>
            </a:endParaRPr>
          </a:p>
          <a:p>
            <a:pPr>
              <a:spcBef>
                <a:spcPct val="50000"/>
              </a:spcBef>
            </a:pPr>
            <a:endParaRPr lang="ru-RU" sz="2000" b="1" dirty="0"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00496" y="1857364"/>
            <a:ext cx="435771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400" dirty="0" smtClean="0"/>
              <a:t>Изучить виды предложений, различные по цели высказывания</a:t>
            </a:r>
          </a:p>
          <a:p>
            <a:pPr marL="342900" indent="-342900"/>
            <a:r>
              <a:rPr lang="ru-RU" sz="2400" dirty="0" smtClean="0"/>
              <a:t>2. Научиться находить, правильно произносить предложения с различной целью высказывания</a:t>
            </a:r>
          </a:p>
          <a:p>
            <a:pPr marL="342900" indent="-342900"/>
            <a:r>
              <a:rPr lang="ru-RU" sz="2400" dirty="0" smtClean="0"/>
              <a:t>3.Ставить нужные знаки препинания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2"/>
          <p:cNvSpPr txBox="1">
            <a:spLocks noChangeArrowheads="1"/>
          </p:cNvSpPr>
          <p:nvPr/>
        </p:nvSpPr>
        <p:spPr bwMode="auto">
          <a:xfrm>
            <a:off x="0" y="131763"/>
            <a:ext cx="9144000" cy="6726237"/>
          </a:xfrm>
          <a:prstGeom prst="rect">
            <a:avLst/>
          </a:prstGeom>
          <a:solidFill>
            <a:srgbClr val="CCFF33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 sz="2400"/>
          </a:p>
          <a:p>
            <a:endParaRPr lang="ru-RU" sz="2400"/>
          </a:p>
          <a:p>
            <a:endParaRPr lang="ru-RU" sz="2400"/>
          </a:p>
          <a:p>
            <a:endParaRPr lang="ru-RU" sz="2400"/>
          </a:p>
          <a:p>
            <a:endParaRPr lang="ru-RU" sz="2400"/>
          </a:p>
          <a:p>
            <a:endParaRPr lang="ru-RU" sz="2400"/>
          </a:p>
          <a:p>
            <a:endParaRPr lang="ru-RU" sz="2400"/>
          </a:p>
          <a:p>
            <a:endParaRPr lang="ru-RU" sz="2400"/>
          </a:p>
          <a:p>
            <a:endParaRPr lang="ru-RU" sz="2400"/>
          </a:p>
          <a:p>
            <a:endParaRPr lang="ru-RU" sz="2400"/>
          </a:p>
          <a:p>
            <a:endParaRPr lang="ru-RU" sz="2400"/>
          </a:p>
          <a:p>
            <a:endParaRPr lang="ru-RU" sz="2400"/>
          </a:p>
          <a:p>
            <a:endParaRPr lang="ru-RU" sz="2400"/>
          </a:p>
          <a:p>
            <a:endParaRPr lang="ru-RU" sz="2400"/>
          </a:p>
          <a:p>
            <a:endParaRPr lang="ru-RU" sz="2400"/>
          </a:p>
          <a:p>
            <a:endParaRPr lang="ru-RU" sz="2400"/>
          </a:p>
          <a:p>
            <a:endParaRPr lang="ru-RU" sz="2400"/>
          </a:p>
          <a:p>
            <a:r>
              <a:rPr lang="ru-RU" sz="2800"/>
              <a:t>     </a:t>
            </a:r>
          </a:p>
        </p:txBody>
      </p:sp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88913"/>
            <a:ext cx="3578225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349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1275" y="349250"/>
            <a:ext cx="5099050" cy="650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3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3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0" y="-4763"/>
            <a:ext cx="9144000" cy="7355860"/>
          </a:xfrm>
          <a:prstGeom prst="rect">
            <a:avLst/>
          </a:prstGeom>
          <a:solidFill>
            <a:srgbClr val="CCFF33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dirty="0"/>
              <a:t>    </a:t>
            </a:r>
          </a:p>
          <a:p>
            <a:r>
              <a:rPr lang="ru-RU" sz="2800" dirty="0"/>
              <a:t>     Шесть лет тому назад пришлось мне сделать вынужденную посадку в Сахаре…</a:t>
            </a:r>
          </a:p>
          <a:p>
            <a:r>
              <a:rPr lang="ru-RU" sz="2800" dirty="0"/>
              <a:t>    Вообразите моё удивление, когда на рассвете меня разбудил чей-то тоненький голосок. Он сказал:</a:t>
            </a:r>
          </a:p>
          <a:p>
            <a:r>
              <a:rPr lang="ru-RU" sz="2800" dirty="0"/>
              <a:t>- Пожалуйста, нарисуй мне барашка.</a:t>
            </a:r>
          </a:p>
          <a:p>
            <a:pPr>
              <a:buFontTx/>
              <a:buChar char="-"/>
            </a:pPr>
            <a:r>
              <a:rPr lang="ru-RU" sz="2800" dirty="0"/>
              <a:t>А?</a:t>
            </a:r>
          </a:p>
          <a:p>
            <a:pPr>
              <a:buFontTx/>
              <a:buChar char="-"/>
            </a:pPr>
            <a:r>
              <a:rPr lang="ru-RU" sz="2800" dirty="0"/>
              <a:t>Нарисуй мне </a:t>
            </a:r>
            <a:r>
              <a:rPr lang="ru-RU" sz="2800" dirty="0" smtClean="0"/>
              <a:t>барашка, барашка…</a:t>
            </a:r>
            <a:endParaRPr lang="ru-RU" sz="2800" dirty="0"/>
          </a:p>
          <a:p>
            <a:r>
              <a:rPr lang="ru-RU" sz="2800" dirty="0"/>
              <a:t>   Я увидел забавного маленького человечка , который серьёзно меня </a:t>
            </a:r>
            <a:r>
              <a:rPr lang="ru-RU" sz="2800" dirty="0" smtClean="0"/>
              <a:t>разглядывал…</a:t>
            </a:r>
            <a:endParaRPr lang="ru-RU" sz="2800" dirty="0"/>
          </a:p>
          <a:p>
            <a:r>
              <a:rPr lang="ru-RU" sz="2800" dirty="0"/>
              <a:t>  Наконец, ко мне вернулся дар речи, и я спросил:</a:t>
            </a:r>
          </a:p>
          <a:p>
            <a:pPr>
              <a:buFontTx/>
              <a:buChar char="-"/>
            </a:pPr>
            <a:r>
              <a:rPr lang="ru-RU" sz="2800" dirty="0"/>
              <a:t>Но что ты здесь делаешь? </a:t>
            </a:r>
          </a:p>
          <a:p>
            <a:r>
              <a:rPr lang="ru-RU" sz="2800" dirty="0"/>
              <a:t>  Он опять попросил тихо и серьёзно:</a:t>
            </a:r>
          </a:p>
          <a:p>
            <a:pPr>
              <a:buFontTx/>
              <a:buChar char="-"/>
            </a:pPr>
            <a:r>
              <a:rPr lang="ru-RU" sz="2800" dirty="0"/>
              <a:t>Пожалуйста…нарисуй барашка…</a:t>
            </a:r>
          </a:p>
          <a:p>
            <a:pPr>
              <a:buFontTx/>
              <a:buChar char="-"/>
            </a:pP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4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43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3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43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43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43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43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 tmFilter="0, 0; .2, .5; .8, .5; 1, 0"/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1000" autoRev="1" fill="hold"/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 tmFilter="0, 0; .2, .5; .8, .5; 1, 0"/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1000" autoRev="1" fill="hold"/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000" tmFilter="0, 0; .2, .5; .8, .5; 1, 0"/>
                                        <p:tgtEl>
                                          <p:spTgt spid="143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1000" autoRev="1" fill="hold"/>
                                        <p:tgtEl>
                                          <p:spTgt spid="143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 tmFilter="0, 0; .2, .5; .8, .5; 1, 0"/>
                                        <p:tgtEl>
                                          <p:spTgt spid="143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1000" autoRev="1" fill="hold"/>
                                        <p:tgtEl>
                                          <p:spTgt spid="143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 tmFilter="0, 0; .2, .5; .8, .5; 1, 0"/>
                                        <p:tgtEl>
                                          <p:spTgt spid="143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1000" autoRev="1" fill="hold"/>
                                        <p:tgtEl>
                                          <p:spTgt spid="143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2000" tmFilter="0, 0; .2, .5; .8, .5; 1, 0"/>
                                        <p:tgtEl>
                                          <p:spTgt spid="14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1000" autoRev="1" fill="hold"/>
                                        <p:tgtEl>
                                          <p:spTgt spid="14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2000" tmFilter="0, 0; .2, .5; .8, .5; 1, 0"/>
                                        <p:tgtEl>
                                          <p:spTgt spid="143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1000" autoRev="1" fill="hold"/>
                                        <p:tgtEl>
                                          <p:spTgt spid="143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2000" tmFilter="0, 0; .2, .5; .8, .5; 1, 0"/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1000" autoRev="1" fill="hold"/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000" tmFilter="0, 0; .2, .5; .8, .5; 1, 0"/>
                                        <p:tgtEl>
                                          <p:spTgt spid="143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1000" autoRev="1" fill="hold"/>
                                        <p:tgtEl>
                                          <p:spTgt spid="143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0" y="404813"/>
            <a:ext cx="9144000" cy="6145212"/>
          </a:xfrm>
          <a:prstGeom prst="rect">
            <a:avLst/>
          </a:prstGeom>
          <a:solidFill>
            <a:srgbClr val="CCFF33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endParaRPr lang="ru-RU"/>
          </a:p>
        </p:txBody>
      </p:sp>
      <p:pic>
        <p:nvPicPr>
          <p:cNvPr id="69639" name="Picture 7" descr="197368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913" y="1125538"/>
            <a:ext cx="5989637" cy="473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69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8" name="Picture 4" descr="batik-kuni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132138" y="2492375"/>
            <a:ext cx="5400675" cy="256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i="1"/>
              <a:t>ВЫВОД:</a:t>
            </a:r>
          </a:p>
          <a:p>
            <a:pPr>
              <a:spcBef>
                <a:spcPct val="50000"/>
              </a:spcBef>
            </a:pPr>
            <a:r>
              <a:rPr lang="ru-RU" sz="3600" b="1" i="1"/>
              <a:t>Предложения</a:t>
            </a:r>
            <a:r>
              <a:rPr lang="ru-RU" sz="3600" b="1"/>
              <a:t> отличаются целью высказывания.</a:t>
            </a:r>
          </a:p>
        </p:txBody>
      </p:sp>
      <p:pic>
        <p:nvPicPr>
          <p:cNvPr id="6150" name="Picture 6" descr="574a61436c4d46c39fe790e129042249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27763" y="549275"/>
            <a:ext cx="2366962" cy="16176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468313" y="836613"/>
          <a:ext cx="8208962" cy="55451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8448" name="Oval 16"/>
          <p:cNvSpPr>
            <a:spLocks noChangeArrowheads="1"/>
          </p:cNvSpPr>
          <p:nvPr/>
        </p:nvSpPr>
        <p:spPr bwMode="auto">
          <a:xfrm>
            <a:off x="3143240" y="3000372"/>
            <a:ext cx="2786082" cy="13684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ru-RU" b="1" dirty="0" smtClean="0"/>
              <a:t>вопросительны</a:t>
            </a:r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18449" name="Oval 17"/>
          <p:cNvSpPr>
            <a:spLocks noChangeArrowheads="1"/>
          </p:cNvSpPr>
          <p:nvPr/>
        </p:nvSpPr>
        <p:spPr bwMode="auto">
          <a:xfrm>
            <a:off x="6143636" y="2924175"/>
            <a:ext cx="2571768" cy="13684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ru-RU" b="1" dirty="0" smtClean="0"/>
              <a:t>побудительные</a:t>
            </a:r>
            <a:endParaRPr lang="ru-RU" b="1" dirty="0"/>
          </a:p>
        </p:txBody>
      </p:sp>
      <p:sp>
        <p:nvSpPr>
          <p:cNvPr id="18450" name="Oval 18"/>
          <p:cNvSpPr>
            <a:spLocks noChangeArrowheads="1"/>
          </p:cNvSpPr>
          <p:nvPr/>
        </p:nvSpPr>
        <p:spPr bwMode="auto">
          <a:xfrm>
            <a:off x="0" y="2997200"/>
            <a:ext cx="3071802" cy="12969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ru-RU" b="1" dirty="0" smtClean="0"/>
              <a:t>повествовательные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1000"/>
                                        <p:tgtEl>
                                          <p:spTgt spid="184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10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" dur="10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8" grpId="0" animBg="1"/>
      <p:bldP spid="18449" grpId="0" animBg="1"/>
      <p:bldP spid="1845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xmlns="" val="2765481441"/>
              </p:ext>
            </p:extLst>
          </p:nvPr>
        </p:nvGraphicFramePr>
        <p:xfrm>
          <a:off x="0" y="857232"/>
          <a:ext cx="8640763" cy="4605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9475" name="Picture 2"/>
          <p:cNvPicPr>
            <a:picLocks noChangeAspect="1" noChangeArrowheads="1"/>
          </p:cNvPicPr>
          <p:nvPr/>
        </p:nvPicPr>
        <p:blipFill>
          <a:blip r:embed="rId6"/>
          <a:srcRect r="-4701" b="14632"/>
          <a:stretch>
            <a:fillRect/>
          </a:stretch>
        </p:blipFill>
        <p:spPr bwMode="auto">
          <a:xfrm>
            <a:off x="0" y="3857628"/>
            <a:ext cx="2160587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323850" y="404813"/>
            <a:ext cx="6264275" cy="366712"/>
          </a:xfrm>
          <a:prstGeom prst="rect">
            <a:avLst/>
          </a:prstGeom>
          <a:solidFill>
            <a:srgbClr val="CC33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endParaRPr lang="ru-RU" b="1">
              <a:solidFill>
                <a:schemeClr val="tx2"/>
              </a:solidFill>
            </a:endParaRPr>
          </a:p>
        </p:txBody>
      </p:sp>
      <p:pic>
        <p:nvPicPr>
          <p:cNvPr id="4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7538" y="4365625"/>
            <a:ext cx="1576387" cy="1584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9338" y="1989138"/>
            <a:ext cx="1647825" cy="16557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6" name="Picture 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84438" y="2997200"/>
            <a:ext cx="1503362" cy="1511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7" name="Picture 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4149725"/>
            <a:ext cx="1717675" cy="172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8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213" y="3500438"/>
            <a:ext cx="2159000" cy="2095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9" name="Picture 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6100" y="3789363"/>
            <a:ext cx="1655763" cy="160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" name="Picture 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9338" y="1268413"/>
            <a:ext cx="2089150" cy="20272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1" name="Picture 2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27313" y="2133600"/>
            <a:ext cx="2016125" cy="195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2" name="Заголовок 1"/>
          <p:cNvSpPr>
            <a:spLocks/>
          </p:cNvSpPr>
          <p:nvPr/>
        </p:nvSpPr>
        <p:spPr bwMode="auto">
          <a:xfrm>
            <a:off x="250825" y="333375"/>
            <a:ext cx="7058025" cy="792163"/>
          </a:xfrm>
          <a:prstGeom prst="rect">
            <a:avLst/>
          </a:prstGeom>
          <a:solidFill>
            <a:srgbClr val="EB6E5A"/>
          </a:solidFill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/>
            <a:r>
              <a:rPr lang="ru-RU" sz="4400" b="1">
                <a:solidFill>
                  <a:schemeClr val="tx2"/>
                </a:solidFill>
                <a:latin typeface="Arial" charset="0"/>
              </a:rPr>
              <a:t>ФИЗКУЛЬТМИНУТКА</a:t>
            </a:r>
          </a:p>
        </p:txBody>
      </p:sp>
      <p:pic>
        <p:nvPicPr>
          <p:cNvPr id="13" name="Picture 10" descr="E:\анимашки\1716420ae988f900408dd9807d69edef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92950" y="549275"/>
            <a:ext cx="1781175" cy="189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279634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2"/>
          <p:cNvSpPr txBox="1">
            <a:spLocks noChangeArrowheads="1"/>
          </p:cNvSpPr>
          <p:nvPr/>
        </p:nvSpPr>
        <p:spPr bwMode="auto">
          <a:xfrm>
            <a:off x="0" y="285727"/>
            <a:ext cx="9144000" cy="6801862"/>
          </a:xfrm>
          <a:prstGeom prst="rect">
            <a:avLst/>
          </a:prstGeom>
          <a:solidFill>
            <a:srgbClr val="CCFF33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endParaRPr lang="ru-RU" sz="2400" dirty="0"/>
          </a:p>
          <a:p>
            <a:endParaRPr lang="ru-RU" sz="2400" dirty="0"/>
          </a:p>
          <a:p>
            <a:endParaRPr lang="ru-RU" sz="2400" dirty="0"/>
          </a:p>
          <a:p>
            <a:endParaRPr lang="ru-RU" sz="2400" dirty="0"/>
          </a:p>
          <a:p>
            <a:endParaRPr lang="ru-RU" sz="2400" dirty="0"/>
          </a:p>
          <a:p>
            <a:endParaRPr lang="ru-RU" sz="2400" dirty="0"/>
          </a:p>
          <a:p>
            <a:endParaRPr lang="ru-RU" sz="2400" dirty="0"/>
          </a:p>
          <a:p>
            <a:endParaRPr lang="ru-RU" sz="2400" dirty="0"/>
          </a:p>
          <a:p>
            <a:endParaRPr lang="ru-RU" sz="2400" dirty="0"/>
          </a:p>
          <a:p>
            <a:endParaRPr lang="ru-RU" sz="2400" dirty="0"/>
          </a:p>
          <a:p>
            <a:endParaRPr lang="ru-RU" sz="2400" dirty="0"/>
          </a:p>
          <a:p>
            <a:endParaRPr lang="ru-RU" sz="2400" dirty="0"/>
          </a:p>
          <a:p>
            <a:endParaRPr lang="ru-RU" sz="2400" dirty="0"/>
          </a:p>
          <a:p>
            <a:endParaRPr lang="ru-RU" sz="2400" dirty="0"/>
          </a:p>
          <a:p>
            <a:endParaRPr lang="ru-RU" sz="2400" dirty="0"/>
          </a:p>
          <a:p>
            <a:endParaRPr lang="ru-RU" sz="2400" dirty="0"/>
          </a:p>
          <a:p>
            <a:r>
              <a:rPr lang="ru-RU" sz="2400" dirty="0"/>
              <a:t>   </a:t>
            </a:r>
          </a:p>
          <a:p>
            <a:r>
              <a:rPr lang="ru-RU" sz="2800" dirty="0"/>
              <a:t>     </a:t>
            </a:r>
          </a:p>
        </p:txBody>
      </p:sp>
      <p:pic>
        <p:nvPicPr>
          <p:cNvPr id="64515" name="Picture 3" descr="0_21cd6_78d766e0_L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04813"/>
            <a:ext cx="914400" cy="923925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28662" y="571480"/>
            <a:ext cx="7758138" cy="6000792"/>
          </a:xfrm>
        </p:spPr>
        <p:txBody>
          <a:bodyPr/>
          <a:lstStyle/>
          <a:p>
            <a:pPr algn="l"/>
            <a:r>
              <a:rPr lang="ru-RU" sz="2800" dirty="0" smtClean="0"/>
              <a:t>Колодец, к которому мы пришли, был не такой, как все колодцы в Сахаре. Это был самый настоящий деревенский колодец. Но поблизости не было никакой деревни, и я подумал, что это сон. Маленький принц </a:t>
            </a:r>
            <a:r>
              <a:rPr lang="ru-RU" sz="2800" dirty="0" smtClean="0"/>
              <a:t>засмеялся.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-Слышишь?- сказал Маленький принц.</a:t>
            </a:r>
            <a:br>
              <a:rPr lang="ru-RU" sz="2800" dirty="0" smtClean="0"/>
            </a:br>
            <a:r>
              <a:rPr lang="ru-RU" sz="2800" dirty="0" smtClean="0"/>
              <a:t>-Мы разбудили колодец и он запел…</a:t>
            </a:r>
            <a:br>
              <a:rPr lang="ru-RU" sz="2800" dirty="0" smtClean="0"/>
            </a:br>
            <a:r>
              <a:rPr lang="ru-RU" sz="2800" dirty="0" smtClean="0"/>
              <a:t>Медленно вытащил я полное ведро и надёжно поставил его на каменный край колодца.</a:t>
            </a:r>
            <a:br>
              <a:rPr lang="ru-RU" sz="2800" dirty="0" smtClean="0"/>
            </a:br>
            <a:r>
              <a:rPr lang="ru-RU" sz="2800" dirty="0" smtClean="0"/>
              <a:t>-Мне  хочется глотнуть этой воды,- промолвил Маленький принц.</a:t>
            </a:r>
            <a:br>
              <a:rPr lang="ru-RU" sz="2800" dirty="0" smtClean="0"/>
            </a:br>
            <a:r>
              <a:rPr lang="ru-RU" sz="2800" dirty="0" smtClean="0"/>
              <a:t>- Дай мне напиться…</a:t>
            </a:r>
            <a:br>
              <a:rPr lang="ru-RU" sz="2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21 -0.00439 L 0.8007 -0.00439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007 -0.00439 L 0.00521 0.76133 " pathEditMode="relative" ptsTypes="AA">
                                      <p:cBhvr>
                                        <p:cTn id="9" dur="30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21 0.76134 L 0.83212 0.77174 " pathEditMode="relative" ptsTypes="AA">
                                      <p:cBhvr>
                                        <p:cTn id="12" dur="30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0"/>
                            </p:stCondLst>
                            <p:childTnLst>
                              <p:par>
                                <p:cTn id="1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3212 0.77246 L -0.01041 0.00602 " pathEditMode="relative" rAng="0" ptsTypes="AA">
                                      <p:cBhvr>
                                        <p:cTn id="15" dur="30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1" y="-3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7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256 0.33141 L 0.23143 0.04394 C 0.28473 -0.02104 0.36441 -0.05689 0.44757 -0.05689 C 0.54237 -0.05689 0.61841 -0.02104 0.67153 0.04394 L 0.92622 0.33141 " pathEditMode="relative" rAng="0" ptsTypes="FffFF">
                                      <p:cBhvr>
                                        <p:cTn id="18" dur="30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" y="-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0"/>
                            </p:stCondLst>
                            <p:childTnLst>
                              <p:par>
                                <p:cTn id="20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92622 0.33141 L 0.67222 0.61725 C 0.61927 0.68201 0.53976 0.71947 0.45694 0.71947 C 0.36267 0.71947 0.28646 0.68201 0.23403 0.61725 L -0.01875 0.33141 " pathEditMode="relative" rAng="0" ptsTypes="FffFF">
                                      <p:cBhvr>
                                        <p:cTn id="21" dur="30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3" y="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000"/>
                            </p:stCondLst>
                            <p:childTnLst>
                              <p:par>
                                <p:cTn id="23" presetID="18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7361 -0.04625 C 0.47743 0.06638 0.51597 0.16883 0.58212 0.23566 C 0.58212 0.23844 0.6875 0.32817 0.6875 0.3247 C 0.74549 0.37489 0.78073 0.4438 0.78073 0.51688 C 0.78073 0.66305 0.6441 0.77891 0.47361 0.78238 C 0.30278 0.77891 0.16649 0.66305 0.16649 0.51688 C 0.16649 0.4438 0.20122 0.37489 0.25938 0.3247 C 0.25938 0.32817 0.36476 0.23844 0.36476 0.23566 C 0.4309 0.16883 0.46944 0.06638 0.47361 -0.04625 Z " pathEditMode="relative" rAng="0" ptsTypes="fffffffff">
                                      <p:cBhvr>
                                        <p:cTn id="24" dur="50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3000"/>
                            </p:stCondLst>
                            <p:childTnLst>
                              <p:par>
                                <p:cTn id="26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342 -0.04625 C 0.65556 -0.04625 0.83594 0.14431 0.83594 0.37859 C 0.83594 0.61263 0.65556 0.80342 0.4342 0.80342 C 0.21267 0.80342 0.03264 0.61263 0.03264 0.37859 C 0.03264 0.14431 0.21267 -0.04625 0.4342 -0.04625 Z " pathEditMode="relative" rAng="0" ptsTypes="fffff">
                                      <p:cBhvr>
                                        <p:cTn id="27" dur="50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000"/>
                            </p:stCondLst>
                            <p:childTnLst>
                              <p:par>
                                <p:cTn id="29" presetID="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3785 0.12419 C 0.47882 0.05412 0.55104 -0.04625 0.63698 -0.04625 C 0.76389 -0.04625 0.86736 0.05805 0.86736 0.19033 C 0.86736 0.23266 0.85694 0.27174 0.83628 0.30689 C 0.83958 0.30689 0.43785 0.83071 0.43785 0.83488 C 0.43785 0.83071 0.03611 0.30689 0.03958 0.30689 C 0.01892 0.27174 0.00903 0.23266 0.00903 0.19033 C 0.00903 0.05805 0.11181 -0.04625 0.24236 -0.04625 C 0.32465 -0.04625 0.39688 0.05412 0.43785 0.12419 Z " pathEditMode="relative" rAng="0" ptsTypes="fffffffff">
                                      <p:cBhvr>
                                        <p:cTn id="30" dur="50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памятка</a:t>
            </a:r>
            <a:endParaRPr lang="ru-RU" dirty="0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ru-RU" sz="2000" dirty="0" smtClean="0"/>
              <a:t>В повествовательных предложениях голос повышается в начале предложения, а затем делается небольшая пауза, в конце предложения голос понижается. Паузы между предложениями длиннее, внутри предложений- короче.</a:t>
            </a:r>
          </a:p>
          <a:p>
            <a:pPr marL="457200" indent="-457200">
              <a:buNone/>
            </a:pPr>
            <a:r>
              <a:rPr lang="ru-RU" sz="2000" dirty="0" smtClean="0"/>
              <a:t> </a:t>
            </a:r>
            <a:r>
              <a:rPr lang="ru-RU" sz="2000" b="1" dirty="0" smtClean="0"/>
              <a:t>Паузы не обязательно совпадают со знаками препинания.</a:t>
            </a:r>
          </a:p>
          <a:p>
            <a:pPr marL="457200" indent="-457200">
              <a:buNone/>
            </a:pPr>
            <a:r>
              <a:rPr lang="ru-RU" sz="2000" b="1" dirty="0" smtClean="0"/>
              <a:t>2. </a:t>
            </a:r>
            <a:r>
              <a:rPr lang="ru-RU" sz="2000" dirty="0" smtClean="0"/>
              <a:t>В вопросительных предложениях голосом выделяем слово, в котором содержится вопрос.</a:t>
            </a:r>
          </a:p>
          <a:p>
            <a:pPr marL="457200" indent="-457200">
              <a:buNone/>
            </a:pPr>
            <a:r>
              <a:rPr lang="ru-RU" sz="2000" b="1" dirty="0" smtClean="0"/>
              <a:t>3. </a:t>
            </a:r>
            <a:r>
              <a:rPr lang="ru-RU" sz="2000" dirty="0" smtClean="0"/>
              <a:t>В побудительных предложениях в зависимости от ситуации голосом выражаем или дружеский совет, или приказ, или настойчивое требование.</a:t>
            </a:r>
            <a:r>
              <a:rPr lang="ru-RU" sz="2000" b="1" dirty="0" smtClean="0"/>
              <a:t> </a:t>
            </a:r>
          </a:p>
          <a:p>
            <a:pPr marL="457200" indent="-457200">
              <a:buNone/>
            </a:pPr>
            <a:r>
              <a:rPr lang="ru-RU" sz="2000" b="1" dirty="0" smtClean="0"/>
              <a:t>По нашей интонации можно определить, какой знак ставить в конце предложения.</a:t>
            </a:r>
          </a:p>
          <a:p>
            <a:pPr marL="457200" indent="-457200">
              <a:buAutoNum type="arabicPeriod"/>
            </a:pPr>
            <a:endParaRPr lang="ru-RU" sz="2000" dirty="0"/>
          </a:p>
          <a:p>
            <a:pPr>
              <a:buNone/>
            </a:pP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250825" y="1857364"/>
            <a:ext cx="8893175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endParaRPr lang="ru-RU" sz="2800" b="1" dirty="0" smtClean="0"/>
          </a:p>
          <a:p>
            <a:pPr algn="ctr"/>
            <a:r>
              <a:rPr lang="ru-RU" sz="2800" b="1" dirty="0" smtClean="0"/>
              <a:t>ЧТО?</a:t>
            </a:r>
          </a:p>
          <a:p>
            <a:pPr algn="ctr"/>
            <a:r>
              <a:rPr lang="ru-RU" sz="2800" b="1" dirty="0" smtClean="0"/>
              <a:t>ГДЕ?</a:t>
            </a:r>
          </a:p>
          <a:p>
            <a:pPr algn="ctr"/>
            <a:r>
              <a:rPr lang="ru-RU" sz="2800" b="1" dirty="0" smtClean="0"/>
              <a:t>КОГДА?</a:t>
            </a:r>
          </a:p>
          <a:p>
            <a:pPr algn="ctr"/>
            <a:r>
              <a:rPr lang="ru-RU" sz="2800" b="1" dirty="0" smtClean="0"/>
              <a:t>ОТКУДА?</a:t>
            </a:r>
          </a:p>
          <a:p>
            <a:pPr algn="ctr"/>
            <a:r>
              <a:rPr lang="ru-RU" sz="2800" b="1" dirty="0" smtClean="0"/>
              <a:t>КТО?</a:t>
            </a:r>
          </a:p>
          <a:p>
            <a:pPr algn="ctr"/>
            <a:r>
              <a:rPr lang="ru-RU" sz="2800" b="1" dirty="0" smtClean="0"/>
              <a:t>ЗАЧЕМ?</a:t>
            </a:r>
            <a:endParaRPr lang="ru-RU" sz="2800" b="1" dirty="0"/>
          </a:p>
          <a:p>
            <a:endParaRPr lang="ru-RU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928662" y="785794"/>
            <a:ext cx="7072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1538" y="2492375"/>
            <a:ext cx="7481912" cy="2936889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1. </a:t>
            </a:r>
            <a:r>
              <a:rPr lang="ru-RU" b="1" u="sng" dirty="0" smtClean="0"/>
              <a:t>Где</a:t>
            </a:r>
            <a:r>
              <a:rPr lang="ru-RU" dirty="0" smtClean="0"/>
              <a:t> твой дом?</a:t>
            </a:r>
            <a:endParaRPr lang="ru-RU" dirty="0"/>
          </a:p>
          <a:p>
            <a:pPr marL="571500" indent="-571500">
              <a:buNone/>
            </a:pPr>
            <a:r>
              <a:rPr lang="ru-RU" dirty="0" smtClean="0"/>
              <a:t>2.</a:t>
            </a:r>
            <a:r>
              <a:rPr lang="ru-RU" b="1" dirty="0" smtClean="0"/>
              <a:t> </a:t>
            </a:r>
            <a:r>
              <a:rPr lang="ru-RU" b="1" u="sng" dirty="0" smtClean="0"/>
              <a:t>Откуда </a:t>
            </a:r>
            <a:r>
              <a:rPr lang="ru-RU" dirty="0" smtClean="0"/>
              <a:t>ты пришёл?</a:t>
            </a:r>
            <a:endParaRPr lang="ru-RU" dirty="0"/>
          </a:p>
          <a:p>
            <a:pPr marL="571500" indent="-571500">
              <a:buNone/>
            </a:pPr>
            <a:r>
              <a:rPr lang="ru-RU" dirty="0" smtClean="0"/>
              <a:t>3. </a:t>
            </a:r>
            <a:r>
              <a:rPr lang="ru-RU" b="1" u="sng" dirty="0" smtClean="0"/>
              <a:t>Кто </a:t>
            </a:r>
            <a:r>
              <a:rPr lang="ru-RU" dirty="0" smtClean="0"/>
              <a:t>ты такой?</a:t>
            </a:r>
            <a:endParaRPr lang="ru-RU" dirty="0"/>
          </a:p>
          <a:p>
            <a:pPr marL="571500" indent="-571500">
              <a:buFont typeface="Wingdings" pitchFamily="2" charset="2"/>
              <a:buAutoNum type="arabicPeriod"/>
            </a:pPr>
            <a:endParaRPr lang="ru-RU" dirty="0"/>
          </a:p>
          <a:p>
            <a:pPr marL="571500" indent="-571500">
              <a:buFont typeface="Wingdings" pitchFamily="2" charset="2"/>
              <a:buAutoNum type="arabicPeriod"/>
            </a:pPr>
            <a:endParaRPr lang="ru-RU" dirty="0"/>
          </a:p>
          <a:p>
            <a:pPr marL="571500" indent="-571500">
              <a:buFont typeface="Wingdings" pitchFamily="2" charset="2"/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1484313"/>
            <a:ext cx="8229600" cy="1143000"/>
          </a:xfrm>
        </p:spPr>
        <p:txBody>
          <a:bodyPr/>
          <a:lstStyle/>
          <a:p>
            <a:r>
              <a:rPr lang="ru-RU" dirty="0">
                <a:solidFill>
                  <a:srgbClr val="663300"/>
                </a:solidFill>
              </a:rPr>
              <a:t>Домашнее задание.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2492375"/>
            <a:ext cx="8229600" cy="3344863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Char char="ü"/>
            </a:pPr>
            <a:r>
              <a:rPr lang="ru-RU" dirty="0"/>
              <a:t>Упражнение </a:t>
            </a:r>
            <a:r>
              <a:rPr lang="ru-RU" dirty="0" smtClean="0"/>
              <a:t>155.</a:t>
            </a:r>
            <a:endParaRPr lang="ru-RU" dirty="0"/>
          </a:p>
          <a:p>
            <a:pPr>
              <a:lnSpc>
                <a:spcPct val="90000"/>
              </a:lnSpc>
              <a:buFont typeface="Wingdings" pitchFamily="2" charset="2"/>
              <a:buChar char="ü"/>
            </a:pPr>
            <a:r>
              <a:rPr lang="ru-RU" dirty="0"/>
              <a:t>Творческое задание.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dirty="0"/>
              <a:t>Сочинение </a:t>
            </a:r>
            <a:r>
              <a:rPr lang="ru-RU" b="1" i="1" dirty="0"/>
              <a:t>«Памятный день в школе».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dirty="0"/>
              <a:t>Включить в текст все </a:t>
            </a:r>
            <a:r>
              <a:rPr lang="ru-RU" dirty="0" smtClean="0"/>
              <a:t>виды</a:t>
            </a:r>
            <a:endParaRPr lang="ru-RU" dirty="0"/>
          </a:p>
          <a:p>
            <a:pPr>
              <a:lnSpc>
                <a:spcPct val="90000"/>
              </a:lnSpc>
              <a:buFontTx/>
              <a:buNone/>
            </a:pPr>
            <a:r>
              <a:rPr lang="ru-RU" dirty="0"/>
              <a:t>предложений по цели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dirty="0"/>
              <a:t>высказывания.</a:t>
            </a:r>
          </a:p>
        </p:txBody>
      </p:sp>
      <p:pic>
        <p:nvPicPr>
          <p:cNvPr id="41988" name="Picture 4" descr="f091f5262da3a0658f664efae342399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26" y="4429132"/>
            <a:ext cx="1738312" cy="16494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Прямоугольник 1"/>
          <p:cNvSpPr>
            <a:spLocks noChangeArrowheads="1"/>
          </p:cNvSpPr>
          <p:nvPr/>
        </p:nvSpPr>
        <p:spPr bwMode="auto">
          <a:xfrm>
            <a:off x="179388" y="2565400"/>
            <a:ext cx="542925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Сегодня на уроке я:</a:t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узнал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…..</a:t>
            </a:r>
          </a:p>
          <a:p>
            <a:pPr>
              <a:spcBef>
                <a:spcPct val="50000"/>
              </a:spcBef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чему научился…</a:t>
            </a:r>
          </a:p>
          <a:p>
            <a:pPr>
              <a:spcBef>
                <a:spcPct val="50000"/>
              </a:spcBef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было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трудно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….</a:t>
            </a:r>
          </a:p>
          <a:p>
            <a:pPr>
              <a:spcBef>
                <a:spcPct val="50000"/>
              </a:spcBef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было интересно…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>
                <a:latin typeface="Times New Roman" pitchFamily="18" charset="0"/>
                <a:cs typeface="Times New Roman" pitchFamily="18" charset="0"/>
              </a:rPr>
            </a:b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5" name="TextBox 2"/>
          <p:cNvSpPr txBox="1">
            <a:spLocks noChangeArrowheads="1"/>
          </p:cNvSpPr>
          <p:nvPr/>
        </p:nvSpPr>
        <p:spPr bwMode="auto">
          <a:xfrm>
            <a:off x="611188" y="1341438"/>
            <a:ext cx="4824412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6600" dirty="0">
                <a:latin typeface="Times New Roman" pitchFamily="18" charset="0"/>
                <a:cs typeface="Times New Roman" pitchFamily="18" charset="0"/>
              </a:rPr>
              <a:t>Итоги урока.</a:t>
            </a:r>
          </a:p>
        </p:txBody>
      </p:sp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24525" y="2276475"/>
            <a:ext cx="3236913" cy="413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611188" y="3983038"/>
            <a:ext cx="252412" cy="6985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FontTx/>
              <a:buNone/>
            </a:pPr>
            <a:endParaRPr lang="ru-RU" sz="800" b="1">
              <a:solidFill>
                <a:srgbClr val="CC3300"/>
              </a:solidFill>
            </a:endParaRPr>
          </a:p>
        </p:txBody>
      </p:sp>
      <p:sp>
        <p:nvSpPr>
          <p:cNvPr id="51204" name="WordArt 4" descr="Частый вертикальный"/>
          <p:cNvSpPr>
            <a:spLocks noChangeArrowheads="1" noChangeShapeType="1" noTextEdit="1"/>
          </p:cNvSpPr>
          <p:nvPr/>
        </p:nvSpPr>
        <p:spPr bwMode="auto">
          <a:xfrm>
            <a:off x="1476375" y="1628775"/>
            <a:ext cx="5545138" cy="1512888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pattFill prst="dashHorz">
                  <a:fgClr>
                    <a:srgbClr val="808080"/>
                  </a:fgClr>
                  <a:bgClr>
                    <a:srgbClr val="FFFF00"/>
                  </a:bgClr>
                </a:pattFill>
                <a:effectLst>
                  <a:outerShdw dist="45791" dir="2021404" algn="ctr" rotWithShape="0">
                    <a:srgbClr val="808080">
                      <a:alpha val="80000"/>
                    </a:srgbClr>
                  </a:outerShdw>
                </a:effectLst>
                <a:latin typeface="Arial"/>
                <a:cs typeface="Arial"/>
              </a:rPr>
              <a:t>Молодцы!</a:t>
            </a:r>
          </a:p>
        </p:txBody>
      </p:sp>
      <p:sp>
        <p:nvSpPr>
          <p:cNvPr id="51206" name="WordArt 6" descr="Частый вертикальный"/>
          <p:cNvSpPr>
            <a:spLocks noChangeArrowheads="1" noChangeShapeType="1" noTextEdit="1"/>
          </p:cNvSpPr>
          <p:nvPr/>
        </p:nvSpPr>
        <p:spPr bwMode="auto">
          <a:xfrm>
            <a:off x="539750" y="3500438"/>
            <a:ext cx="7200900" cy="1511300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pPr algn="ctr"/>
            <a:r>
              <a:rPr lang="ru-RU" sz="4400" b="1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pattFill prst="dashHorz">
                  <a:fgClr>
                    <a:srgbClr val="808080"/>
                  </a:fgClr>
                  <a:bgClr>
                    <a:srgbClr val="FFFF00"/>
                  </a:bgClr>
                </a:pattFill>
                <a:effectLst>
                  <a:outerShdw dist="45791" dir="2021404" algn="ctr" rotWithShape="0">
                    <a:srgbClr val="808080">
                      <a:alpha val="80000"/>
                    </a:srgbClr>
                  </a:outerShdw>
                </a:effectLst>
                <a:latin typeface="Arial"/>
                <a:cs typeface="Arial"/>
              </a:rPr>
              <a:t>Спасибо за урок.</a:t>
            </a:r>
          </a:p>
        </p:txBody>
      </p:sp>
      <p:pic>
        <p:nvPicPr>
          <p:cNvPr id="51207" name="Picture 7" descr="0_1e412_c382e727_L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59563" y="4868863"/>
            <a:ext cx="2085975" cy="1482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043">
  <a:themeElements>
    <a:clrScheme name="0043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0043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004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4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4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4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4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4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4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4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4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4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4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4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1165</TotalTime>
  <Words>369</Words>
  <Application>Microsoft Office PowerPoint</Application>
  <PresentationFormat>Экран (4:3)</PresentationFormat>
  <Paragraphs>121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0043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Колодец, к которому мы пришли, был не такой, как все колодцы в Сахаре. Это был самый настоящий деревенский колодец. Но поблизости не было никакой деревни, и я подумал, что это сон. Маленький принц засмеялся. -Слышишь?- сказал Маленький принц. -Мы разбудили колодец и он запел… Медленно вытащил я полное ведро и надёжно поставил его на каменный край колодца. -Мне  хочется глотнуть этой воды,- промолвил Маленький принц. - Дай мне напиться…  </vt:lpstr>
      <vt:lpstr>памятка</vt:lpstr>
      <vt:lpstr>Слайд 12</vt:lpstr>
      <vt:lpstr>Слайд 13</vt:lpstr>
      <vt:lpstr>Домашнее задание.</vt:lpstr>
      <vt:lpstr>Слайд 15</vt:lpstr>
      <vt:lpstr>Слайд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111</dc:creator>
  <cp:lastModifiedBy>User</cp:lastModifiedBy>
  <cp:revision>33</cp:revision>
  <dcterms:created xsi:type="dcterms:W3CDTF">2011-10-08T15:40:53Z</dcterms:created>
  <dcterms:modified xsi:type="dcterms:W3CDTF">2018-10-11T20:50:00Z</dcterms:modified>
</cp:coreProperties>
</file>